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476A-D37E-4217-9091-D26C21314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9CD1B-0FCF-4746-9B14-726145EC9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543F5-E8C2-4B37-AA5F-5B3C8BBD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3C5A-C696-49B6-849B-63FFAC2E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54A2-9A74-4236-8694-72CC69D9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3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95AD5-B02C-42C4-8416-7CD4A1E5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907BF-52F5-4973-B6CD-A5EACBF5B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C9839-917D-4133-B07B-A7291DD5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363F9-BA43-4643-A53B-6E414E84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6D347-5BAA-4AD3-8084-A7303516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256C6-BA5B-41AB-A949-CD062BD37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8CB70-4E61-4CE1-A842-9272CB84C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E09B2-48B6-46CE-BC23-EB9B76F5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6FBB5-494E-4D50-B717-D3702CB1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84DDA-EB5D-4AD6-A90C-EF4D1CA2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66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CD94-EBD8-4336-A52E-EE30E55F9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123B3-EF80-4F02-AE8C-6E27506EA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4BB22-50D0-433B-82B3-70E644C6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C90C5-7F10-4C84-B5F2-4638A70F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493CE-C04F-415B-BAE2-5BA13786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8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42F7-E454-49A3-8BCC-82BCA652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266E3-78E9-46A2-960F-60DB68B4D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EEDD6-BE72-4C56-9502-559A76CD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74238-B32A-4BE8-ABDB-8D38210E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72D9-33C0-44B7-96FD-77466C7A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38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130B-117E-44D3-99BA-498EB0CA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ABB4D-81A0-4210-966C-B521F0FF1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BAD3D-16DE-4ED0-AA6E-6E1B1BBFE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80A26-1F95-4C78-A1A1-5C612BE9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853CD-DDB0-4E56-9343-859CAF8E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35413-7762-4869-B2E0-8457F778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0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F6B1-F273-40AA-B335-6073B9D24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C72E2-85E2-431F-B04F-349FEAB7F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3C4FA-3200-4A45-9F9F-DD1946B76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1A0DC-0151-4A36-BBF1-6A8055BAA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3B301-5B4C-48D4-B4FE-EF8BEFB5D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AB449-7A09-4652-9555-20C62859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9BBFB3-55B7-466A-8EE6-B9E0E3FE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28C8C-48D6-4447-A47E-7423A254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70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DBF2-4000-476C-B8D2-AFCE6133E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079D0-6C00-4C88-97DE-10683DD5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F0E63-4088-47FD-A8D6-B578AB51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FB7D9-4796-439E-AF16-763050B1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0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DF543-73EC-414D-B16C-1A396844D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DB1F75-6E9D-4D51-8F56-3ABEFCB1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9C563-3AB9-4542-A7CB-8FBB85DD1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8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8DFF-E982-4915-9656-204130BC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792E6-507E-4DCA-83D2-0FBA5F0D0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F7C65-BE5E-43BB-BEDC-66108E1B6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484EA-A70C-437A-A0E8-C919629E1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D8CA0-CB60-4F0B-A1A5-89C77C1F3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EF294-A8D6-421A-96F2-BD0E6344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013BE-6694-41B2-BFD9-2ABBAFA2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10ABC7-1C1D-460C-822B-B8FF91CE45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C282E-2059-4EB9-B04B-FD49DBFF5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1CED-0AFE-4592-B115-F21BE7FD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929F-23BD-4670-9746-C22083BDD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257FE-8176-4647-84D6-F41CEF13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7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42EBB-E9E7-4874-BBBB-09FF5CC1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46F7F-382C-48EC-A36D-43E8DC466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E6453-46CB-4382-AB02-367F7A02D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0511-08D6-48E2-A08B-3B0BC15EFCC2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AB50A-2153-4B85-9426-D85386623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E9CDC-623B-4F39-B332-2EA341CBB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422A-4288-428F-83E5-AFA8DC3B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7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BC835D-53DF-40B6-9C6D-2DA9025C85E0}"/>
              </a:ext>
            </a:extLst>
          </p:cNvPr>
          <p:cNvSpPr txBox="1">
            <a:spLocks/>
          </p:cNvSpPr>
          <p:nvPr/>
        </p:nvSpPr>
        <p:spPr>
          <a:xfrm>
            <a:off x="1191237" y="85313"/>
            <a:ext cx="8963191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GCSE Biology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5E0AFF-F5D8-4B97-988E-DB18C0328BA6}"/>
              </a:ext>
            </a:extLst>
          </p:cNvPr>
          <p:cNvGrpSpPr/>
          <p:nvPr/>
        </p:nvGrpSpPr>
        <p:grpSpPr>
          <a:xfrm>
            <a:off x="2952995" y="1825325"/>
            <a:ext cx="6956510" cy="3382986"/>
            <a:chOff x="2249359" y="2305589"/>
            <a:chExt cx="7728733" cy="283464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D7BA82-3F22-4789-A5A8-7EC58E3AC809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7D1E4D2F-5185-4A28-A165-56C4F62E913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DC17AB5C-1574-4119-96FB-2184E2974930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376BF80-76D2-401B-A1E9-476002AE51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DF00B82-7A0C-48B4-8E39-5663E232917E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90F74A2A-D163-403A-9ACD-CC52282B1BDB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A67126-7EF4-4009-B0AD-63F27A3005F2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3D40C48F-D9DD-48DE-B85D-85FC3D85E8EE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EB0F0BB-FDFA-421C-B96D-3A65784574F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8D5A979-728E-48B2-B056-7D8B1AEDA9D2}"/>
                  </a:ext>
                </a:extLst>
              </p:cNvPr>
              <p:cNvCxnSpPr>
                <a:cxnSpLocks/>
                <a:endCxn id="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B414021-7F32-4757-BC24-82F907D7DDDF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8836D27-AF65-4557-BE17-FD5106D39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FC7F7D3-C565-4721-9433-4239BD2AEBB6}"/>
              </a:ext>
            </a:extLst>
          </p:cNvPr>
          <p:cNvSpPr txBox="1"/>
          <p:nvPr/>
        </p:nvSpPr>
        <p:spPr>
          <a:xfrm>
            <a:off x="4069638" y="3497869"/>
            <a:ext cx="978692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End of Year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44D0EC-F5E5-4DAB-815E-31BD2423D348}"/>
              </a:ext>
            </a:extLst>
          </p:cNvPr>
          <p:cNvSpPr/>
          <p:nvPr/>
        </p:nvSpPr>
        <p:spPr>
          <a:xfrm>
            <a:off x="3114029" y="906075"/>
            <a:ext cx="1751988" cy="42315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Organisation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ADEBB58-E3B1-4C39-A1DB-CC2FC8A4AC46}"/>
              </a:ext>
            </a:extLst>
          </p:cNvPr>
          <p:cNvSpPr/>
          <p:nvPr/>
        </p:nvSpPr>
        <p:spPr>
          <a:xfrm>
            <a:off x="1863952" y="1482614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10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C8B1FA9-F677-42A0-B231-48CFA769A3CE}"/>
              </a:ext>
            </a:extLst>
          </p:cNvPr>
          <p:cNvSpPr/>
          <p:nvPr/>
        </p:nvSpPr>
        <p:spPr>
          <a:xfrm rot="10800000">
            <a:off x="4715406" y="3945673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1ED4511-C29F-4B59-8D6F-7E131D4A0E1B}"/>
              </a:ext>
            </a:extLst>
          </p:cNvPr>
          <p:cNvSpPr/>
          <p:nvPr/>
        </p:nvSpPr>
        <p:spPr>
          <a:xfrm>
            <a:off x="7483799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E71481-1CD2-4B9A-93EF-66942D81D489}"/>
              </a:ext>
            </a:extLst>
          </p:cNvPr>
          <p:cNvCxnSpPr/>
          <p:nvPr/>
        </p:nvCxnSpPr>
        <p:spPr>
          <a:xfrm>
            <a:off x="4866022" y="2297056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1B3C9D-F735-44EC-83D3-D86938A3941B}"/>
              </a:ext>
            </a:extLst>
          </p:cNvPr>
          <p:cNvCxnSpPr/>
          <p:nvPr/>
        </p:nvCxnSpPr>
        <p:spPr>
          <a:xfrm>
            <a:off x="5396211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B39E80-F2BD-4518-9B9E-5774FF6A7851}"/>
              </a:ext>
            </a:extLst>
          </p:cNvPr>
          <p:cNvCxnSpPr/>
          <p:nvPr/>
        </p:nvCxnSpPr>
        <p:spPr>
          <a:xfrm>
            <a:off x="2714013" y="2297035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4935674-F5AA-4263-8E87-51F83F47A804}"/>
              </a:ext>
            </a:extLst>
          </p:cNvPr>
          <p:cNvSpPr/>
          <p:nvPr/>
        </p:nvSpPr>
        <p:spPr>
          <a:xfrm>
            <a:off x="6241351" y="898761"/>
            <a:ext cx="1751988" cy="42315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Infection and Response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C12CCA-4966-4A33-B4A8-99E814B35A51}"/>
              </a:ext>
            </a:extLst>
          </p:cNvPr>
          <p:cNvSpPr/>
          <p:nvPr/>
        </p:nvSpPr>
        <p:spPr>
          <a:xfrm>
            <a:off x="8935074" y="2501317"/>
            <a:ext cx="1751989" cy="49214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Bioenergetics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687AE-CAA1-45A6-BB26-BB69C53AC98C}"/>
              </a:ext>
            </a:extLst>
          </p:cNvPr>
          <p:cNvSpPr/>
          <p:nvPr/>
        </p:nvSpPr>
        <p:spPr>
          <a:xfrm>
            <a:off x="2211460" y="4552862"/>
            <a:ext cx="1670676" cy="461979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Homeostasis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B5EDDF-CE12-460E-AE42-C5F375563EF8}"/>
              </a:ext>
            </a:extLst>
          </p:cNvPr>
          <p:cNvSpPr/>
          <p:nvPr/>
        </p:nvSpPr>
        <p:spPr>
          <a:xfrm>
            <a:off x="5468544" y="5951127"/>
            <a:ext cx="1751988" cy="42315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Inheritance and Variation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AC085C-FD15-4751-A4CC-1684224ED980}"/>
              </a:ext>
            </a:extLst>
          </p:cNvPr>
          <p:cNvSpPr/>
          <p:nvPr/>
        </p:nvSpPr>
        <p:spPr>
          <a:xfrm>
            <a:off x="3333559" y="2669275"/>
            <a:ext cx="1753200" cy="42480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Ecology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FCC79AB-7BB1-41D6-A2BE-22CAD19E6E33}"/>
              </a:ext>
            </a:extLst>
          </p:cNvPr>
          <p:cNvSpPr/>
          <p:nvPr/>
        </p:nvSpPr>
        <p:spPr>
          <a:xfrm>
            <a:off x="5086759" y="1491170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1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3ADEABF-09CD-45E0-B188-4BE5065C329F}"/>
              </a:ext>
            </a:extLst>
          </p:cNvPr>
          <p:cNvCxnSpPr/>
          <p:nvPr/>
        </p:nvCxnSpPr>
        <p:spPr>
          <a:xfrm>
            <a:off x="7882838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2EB850B-9226-493C-8283-21304E270D1B}"/>
              </a:ext>
            </a:extLst>
          </p:cNvPr>
          <p:cNvSpPr/>
          <p:nvPr/>
        </p:nvSpPr>
        <p:spPr>
          <a:xfrm>
            <a:off x="7440394" y="4377321"/>
            <a:ext cx="1751988" cy="42315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Mastery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E00CD6B-7E65-4DD9-82F5-CAE727BF75BA}"/>
              </a:ext>
            </a:extLst>
          </p:cNvPr>
          <p:cNvSpPr/>
          <p:nvPr/>
        </p:nvSpPr>
        <p:spPr>
          <a:xfrm>
            <a:off x="7749645" y="1532843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4F8339D-E494-4B5E-8D1A-D323AD31D386}"/>
              </a:ext>
            </a:extLst>
          </p:cNvPr>
          <p:cNvSpPr/>
          <p:nvPr/>
        </p:nvSpPr>
        <p:spPr>
          <a:xfrm>
            <a:off x="7654163" y="3157290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83FD5A4-F14D-4E8D-87E9-FEA3CB442928}"/>
              </a:ext>
            </a:extLst>
          </p:cNvPr>
          <p:cNvSpPr/>
          <p:nvPr/>
        </p:nvSpPr>
        <p:spPr>
          <a:xfrm>
            <a:off x="4209396" y="4719769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EBE8FE-A2B1-4AB5-BD3C-08455518BA22}"/>
              </a:ext>
            </a:extLst>
          </p:cNvPr>
          <p:cNvSpPr/>
          <p:nvPr/>
        </p:nvSpPr>
        <p:spPr>
          <a:xfrm>
            <a:off x="9527719" y="4846237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GCSE exam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1203AE65-CC46-4CFC-8A3D-4184C6439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023" y="120854"/>
            <a:ext cx="837960" cy="60992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8369ADD-E55B-466C-AA12-613DB7CD5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525" y="240367"/>
            <a:ext cx="609381" cy="63694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E79D5B3-43C6-4C2C-A10D-D3F9911EEF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454" y="586964"/>
            <a:ext cx="506199" cy="65993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0A2B5B0-4FBE-4911-AEF4-8F9FB719EB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6501" y="120854"/>
            <a:ext cx="787518" cy="68856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0011350-A719-4632-BA08-B5E87B3481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1178" y="1084374"/>
            <a:ext cx="645210" cy="74095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551845DD-5B0C-43A0-B4E7-F709F13020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7770" y="2665460"/>
            <a:ext cx="914402" cy="77407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85DB09B-C0A2-4C95-846A-D3C0E91C22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2701" y="2501317"/>
            <a:ext cx="764284" cy="63192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7380FBB3-B416-4A2F-9DCF-C8D527E216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25054" y="2402757"/>
            <a:ext cx="657059" cy="82904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939AF72-D70A-4641-BC73-A0A1BEBEEE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15079" y="3124424"/>
            <a:ext cx="835041" cy="82968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111D55F-AE87-4147-8EE7-495E0AF67D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50725" y="3834098"/>
            <a:ext cx="770818" cy="81715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2A51501-01FA-4FB9-AA72-CE49F5524ED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81916" y="5007091"/>
            <a:ext cx="718794" cy="80286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03DAE2AB-F4D6-403E-8F02-0761B9D4D1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77864" y="5320437"/>
            <a:ext cx="948118" cy="71812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204496A-B0E2-45FA-A827-BAEBDF1AF1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48123" y="5880335"/>
            <a:ext cx="612080" cy="836828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796C2856-58E3-4E0A-B439-4831BF009DD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70304" y="5799814"/>
            <a:ext cx="601957" cy="84636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6C86FDCD-A576-481E-8EBA-296409C3B1B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57853" y="4102167"/>
            <a:ext cx="644229" cy="63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8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BC835D-53DF-40B6-9C6D-2DA9025C85E0}"/>
              </a:ext>
            </a:extLst>
          </p:cNvPr>
          <p:cNvSpPr txBox="1">
            <a:spLocks/>
          </p:cNvSpPr>
          <p:nvPr/>
        </p:nvSpPr>
        <p:spPr>
          <a:xfrm>
            <a:off x="1191237" y="85313"/>
            <a:ext cx="8963191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GCSE Chemistry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5E0AFF-F5D8-4B97-988E-DB18C0328BA6}"/>
              </a:ext>
            </a:extLst>
          </p:cNvPr>
          <p:cNvGrpSpPr/>
          <p:nvPr/>
        </p:nvGrpSpPr>
        <p:grpSpPr>
          <a:xfrm>
            <a:off x="2952995" y="1825325"/>
            <a:ext cx="6956510" cy="3382986"/>
            <a:chOff x="2249359" y="2305589"/>
            <a:chExt cx="7728733" cy="283464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D7BA82-3F22-4789-A5A8-7EC58E3AC809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7D1E4D2F-5185-4A28-A165-56C4F62E913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DC17AB5C-1574-4119-96FB-2184E2974930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376BF80-76D2-401B-A1E9-476002AE51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DF00B82-7A0C-48B4-8E39-5663E232917E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90F74A2A-D163-403A-9ACD-CC52282B1BDB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A67126-7EF4-4009-B0AD-63F27A3005F2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3D40C48F-D9DD-48DE-B85D-85FC3D85E8EE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EB0F0BB-FDFA-421C-B96D-3A65784574F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8D5A979-728E-48B2-B056-7D8B1AEDA9D2}"/>
                  </a:ext>
                </a:extLst>
              </p:cNvPr>
              <p:cNvCxnSpPr>
                <a:cxnSpLocks/>
                <a:endCxn id="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B414021-7F32-4757-BC24-82F907D7DDDF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8836D27-AF65-4557-BE17-FD5106D39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FC7F7D3-C565-4721-9433-4239BD2AEBB6}"/>
              </a:ext>
            </a:extLst>
          </p:cNvPr>
          <p:cNvSpPr txBox="1"/>
          <p:nvPr/>
        </p:nvSpPr>
        <p:spPr>
          <a:xfrm>
            <a:off x="3394092" y="3025396"/>
            <a:ext cx="978692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End of Year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44D0EC-F5E5-4DAB-815E-31BD2423D348}"/>
              </a:ext>
            </a:extLst>
          </p:cNvPr>
          <p:cNvSpPr/>
          <p:nvPr/>
        </p:nvSpPr>
        <p:spPr>
          <a:xfrm>
            <a:off x="3114029" y="906075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Bonding, Structures and Properties of Matter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ADEBB58-E3B1-4C39-A1DB-CC2FC8A4AC46}"/>
              </a:ext>
            </a:extLst>
          </p:cNvPr>
          <p:cNvSpPr/>
          <p:nvPr/>
        </p:nvSpPr>
        <p:spPr>
          <a:xfrm>
            <a:off x="1863952" y="1482614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10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C8B1FA9-F677-42A0-B231-48CFA769A3CE}"/>
              </a:ext>
            </a:extLst>
          </p:cNvPr>
          <p:cNvSpPr/>
          <p:nvPr/>
        </p:nvSpPr>
        <p:spPr>
          <a:xfrm rot="10800000">
            <a:off x="4715406" y="3945673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1ED4511-C29F-4B59-8D6F-7E131D4A0E1B}"/>
              </a:ext>
            </a:extLst>
          </p:cNvPr>
          <p:cNvSpPr/>
          <p:nvPr/>
        </p:nvSpPr>
        <p:spPr>
          <a:xfrm>
            <a:off x="7483799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E71481-1CD2-4B9A-93EF-66942D81D489}"/>
              </a:ext>
            </a:extLst>
          </p:cNvPr>
          <p:cNvCxnSpPr/>
          <p:nvPr/>
        </p:nvCxnSpPr>
        <p:spPr>
          <a:xfrm>
            <a:off x="4866022" y="2297056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1B3C9D-F735-44EC-83D3-D86938A3941B}"/>
              </a:ext>
            </a:extLst>
          </p:cNvPr>
          <p:cNvCxnSpPr/>
          <p:nvPr/>
        </p:nvCxnSpPr>
        <p:spPr>
          <a:xfrm>
            <a:off x="5396211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B39E80-F2BD-4518-9B9E-5774FF6A7851}"/>
              </a:ext>
            </a:extLst>
          </p:cNvPr>
          <p:cNvCxnSpPr/>
          <p:nvPr/>
        </p:nvCxnSpPr>
        <p:spPr>
          <a:xfrm>
            <a:off x="2714013" y="2297035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4935674-F5AA-4263-8E87-51F83F47A804}"/>
              </a:ext>
            </a:extLst>
          </p:cNvPr>
          <p:cNvSpPr/>
          <p:nvPr/>
        </p:nvSpPr>
        <p:spPr>
          <a:xfrm>
            <a:off x="5632149" y="906075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Quantitative Chemistry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C12CCA-4966-4A33-B4A8-99E814B35A51}"/>
              </a:ext>
            </a:extLst>
          </p:cNvPr>
          <p:cNvSpPr/>
          <p:nvPr/>
        </p:nvSpPr>
        <p:spPr>
          <a:xfrm>
            <a:off x="8847561" y="1795948"/>
            <a:ext cx="1751989" cy="4921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Chemical Changes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687AE-CAA1-45A6-BB26-BB69C53AC98C}"/>
              </a:ext>
            </a:extLst>
          </p:cNvPr>
          <p:cNvSpPr/>
          <p:nvPr/>
        </p:nvSpPr>
        <p:spPr>
          <a:xfrm>
            <a:off x="4731386" y="2675948"/>
            <a:ext cx="1670676" cy="461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Rates of Reactions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B5EDDF-CE12-460E-AE42-C5F375563EF8}"/>
              </a:ext>
            </a:extLst>
          </p:cNvPr>
          <p:cNvSpPr/>
          <p:nvPr/>
        </p:nvSpPr>
        <p:spPr>
          <a:xfrm>
            <a:off x="6139229" y="4388570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Chemistry of the Atmosphere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AC085C-FD15-4751-A4CC-1684224ED980}"/>
              </a:ext>
            </a:extLst>
          </p:cNvPr>
          <p:cNvSpPr/>
          <p:nvPr/>
        </p:nvSpPr>
        <p:spPr>
          <a:xfrm>
            <a:off x="8859582" y="2961329"/>
            <a:ext cx="1753200" cy="42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Energy Changes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FCC79AB-7BB1-41D6-A2BE-22CAD19E6E33}"/>
              </a:ext>
            </a:extLst>
          </p:cNvPr>
          <p:cNvSpPr/>
          <p:nvPr/>
        </p:nvSpPr>
        <p:spPr>
          <a:xfrm>
            <a:off x="4785334" y="1506138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1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3ADEABF-09CD-45E0-B188-4BE5065C329F}"/>
              </a:ext>
            </a:extLst>
          </p:cNvPr>
          <p:cNvCxnSpPr/>
          <p:nvPr/>
        </p:nvCxnSpPr>
        <p:spPr>
          <a:xfrm>
            <a:off x="7882838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2EB850B-9226-493C-8283-21304E270D1B}"/>
              </a:ext>
            </a:extLst>
          </p:cNvPr>
          <p:cNvSpPr/>
          <p:nvPr/>
        </p:nvSpPr>
        <p:spPr>
          <a:xfrm>
            <a:off x="2203752" y="4432427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Organic Chemistry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E00CD6B-7E65-4DD9-82F5-CAE727BF75BA}"/>
              </a:ext>
            </a:extLst>
          </p:cNvPr>
          <p:cNvSpPr/>
          <p:nvPr/>
        </p:nvSpPr>
        <p:spPr>
          <a:xfrm>
            <a:off x="4112441" y="3503795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4F8339D-E494-4B5E-8D1A-D323AD31D386}"/>
              </a:ext>
            </a:extLst>
          </p:cNvPr>
          <p:cNvSpPr/>
          <p:nvPr/>
        </p:nvSpPr>
        <p:spPr>
          <a:xfrm>
            <a:off x="7119267" y="3120232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83FD5A4-F14D-4E8D-87E9-FEA3CB442928}"/>
              </a:ext>
            </a:extLst>
          </p:cNvPr>
          <p:cNvSpPr/>
          <p:nvPr/>
        </p:nvSpPr>
        <p:spPr>
          <a:xfrm>
            <a:off x="4971283" y="4855579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EBE8FE-A2B1-4AB5-BD3C-08455518BA22}"/>
              </a:ext>
            </a:extLst>
          </p:cNvPr>
          <p:cNvSpPr/>
          <p:nvPr/>
        </p:nvSpPr>
        <p:spPr>
          <a:xfrm>
            <a:off x="9527719" y="4846237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GCSE exam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5237AA-16E6-44E9-AC6C-A67777343408}"/>
              </a:ext>
            </a:extLst>
          </p:cNvPr>
          <p:cNvSpPr/>
          <p:nvPr/>
        </p:nvSpPr>
        <p:spPr>
          <a:xfrm>
            <a:off x="2775256" y="5593637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Chemical Analysis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F33D30-B0B1-4AE7-96C2-8096CF449FF8}"/>
              </a:ext>
            </a:extLst>
          </p:cNvPr>
          <p:cNvSpPr/>
          <p:nvPr/>
        </p:nvSpPr>
        <p:spPr>
          <a:xfrm>
            <a:off x="7261849" y="5883194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Using Resources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1A4D2F-19F0-440A-971E-0785E597F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028" y="722787"/>
            <a:ext cx="609118" cy="6271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22BE71-0F60-412D-ADCC-C3A812E90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510" y="152408"/>
            <a:ext cx="655507" cy="61334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C341674-8EF4-46FD-BE16-6CB3AD661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674" y="867086"/>
            <a:ext cx="534001" cy="48158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EABB977-5E06-4E25-A3C3-C1A698523B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5935" y="248805"/>
            <a:ext cx="591908" cy="75290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AC1E17E-3EC4-4F0E-9DEA-5FF07971BA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5812" y="907159"/>
            <a:ext cx="591907" cy="65109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BBA9E6E-1115-42D1-815A-40969E576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6668" y="1672522"/>
            <a:ext cx="763571" cy="87200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8E6790D-F157-470D-B4A7-2C1654FE15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88474" y="3365633"/>
            <a:ext cx="724028" cy="94123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ECED1B9-F103-4498-9DBD-B1B8C1D6E4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09095" y="2446266"/>
            <a:ext cx="613535" cy="65874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65D2BF8-C097-4F0D-87EC-C417FD81EC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34138" y="3394159"/>
            <a:ext cx="765548" cy="84560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1108E34-4789-4834-9146-2DE76B9CD0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36125" y="4227624"/>
            <a:ext cx="703652" cy="74504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64E57A5-3ABC-474D-9AA8-562E2FDCF2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00710" y="5478627"/>
            <a:ext cx="657565" cy="66916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3F95D92-37A7-464F-B838-3D975E24C92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59822" y="4109528"/>
            <a:ext cx="724028" cy="63481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9A3948D-3D90-49FB-BEB4-810996787E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28966" y="5940017"/>
            <a:ext cx="686257" cy="69388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7197890-E18C-4ACB-9BE8-98B1C6A70DA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24913" y="5767836"/>
            <a:ext cx="631844" cy="75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9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BC835D-53DF-40B6-9C6D-2DA9025C85E0}"/>
              </a:ext>
            </a:extLst>
          </p:cNvPr>
          <p:cNvSpPr txBox="1">
            <a:spLocks/>
          </p:cNvSpPr>
          <p:nvPr/>
        </p:nvSpPr>
        <p:spPr>
          <a:xfrm>
            <a:off x="394416" y="34283"/>
            <a:ext cx="8963191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GCSE Chemistry Separates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5E0AFF-F5D8-4B97-988E-DB18C0328BA6}"/>
              </a:ext>
            </a:extLst>
          </p:cNvPr>
          <p:cNvGrpSpPr/>
          <p:nvPr/>
        </p:nvGrpSpPr>
        <p:grpSpPr>
          <a:xfrm>
            <a:off x="2952995" y="1825325"/>
            <a:ext cx="6956510" cy="3382986"/>
            <a:chOff x="2249359" y="2305589"/>
            <a:chExt cx="7728733" cy="283464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D7BA82-3F22-4789-A5A8-7EC58E3AC809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7D1E4D2F-5185-4A28-A165-56C4F62E913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DC17AB5C-1574-4119-96FB-2184E2974930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376BF80-76D2-401B-A1E9-476002AE51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DF00B82-7A0C-48B4-8E39-5663E232917E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90F74A2A-D163-403A-9ACD-CC52282B1BDB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A67126-7EF4-4009-B0AD-63F27A3005F2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3D40C48F-D9DD-48DE-B85D-85FC3D85E8EE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EB0F0BB-FDFA-421C-B96D-3A65784574F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8D5A979-728E-48B2-B056-7D8B1AEDA9D2}"/>
                  </a:ext>
                </a:extLst>
              </p:cNvPr>
              <p:cNvCxnSpPr>
                <a:cxnSpLocks/>
                <a:endCxn id="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B414021-7F32-4757-BC24-82F907D7DDDF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8836D27-AF65-4557-BE17-FD5106D39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FC7F7D3-C565-4721-9433-4239BD2AEBB6}"/>
              </a:ext>
            </a:extLst>
          </p:cNvPr>
          <p:cNvSpPr txBox="1"/>
          <p:nvPr/>
        </p:nvSpPr>
        <p:spPr>
          <a:xfrm>
            <a:off x="3394092" y="3025396"/>
            <a:ext cx="978692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End of Year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44D0EC-F5E5-4DAB-815E-31BD2423D348}"/>
              </a:ext>
            </a:extLst>
          </p:cNvPr>
          <p:cNvSpPr/>
          <p:nvPr/>
        </p:nvSpPr>
        <p:spPr>
          <a:xfrm>
            <a:off x="4261967" y="830879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Bonding, Structures and Properties of Matter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ADEBB58-E3B1-4C39-A1DB-CC2FC8A4AC46}"/>
              </a:ext>
            </a:extLst>
          </p:cNvPr>
          <p:cNvSpPr/>
          <p:nvPr/>
        </p:nvSpPr>
        <p:spPr>
          <a:xfrm>
            <a:off x="1863952" y="1482614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10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C8B1FA9-F677-42A0-B231-48CFA769A3CE}"/>
              </a:ext>
            </a:extLst>
          </p:cNvPr>
          <p:cNvSpPr/>
          <p:nvPr/>
        </p:nvSpPr>
        <p:spPr>
          <a:xfrm rot="10800000">
            <a:off x="4715406" y="3945673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1ED4511-C29F-4B59-8D6F-7E131D4A0E1B}"/>
              </a:ext>
            </a:extLst>
          </p:cNvPr>
          <p:cNvSpPr/>
          <p:nvPr/>
        </p:nvSpPr>
        <p:spPr>
          <a:xfrm>
            <a:off x="7483799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E71481-1CD2-4B9A-93EF-66942D81D489}"/>
              </a:ext>
            </a:extLst>
          </p:cNvPr>
          <p:cNvCxnSpPr/>
          <p:nvPr/>
        </p:nvCxnSpPr>
        <p:spPr>
          <a:xfrm>
            <a:off x="4866022" y="2297056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1B3C9D-F735-44EC-83D3-D86938A3941B}"/>
              </a:ext>
            </a:extLst>
          </p:cNvPr>
          <p:cNvCxnSpPr/>
          <p:nvPr/>
        </p:nvCxnSpPr>
        <p:spPr>
          <a:xfrm>
            <a:off x="5396211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B39E80-F2BD-4518-9B9E-5774FF6A7851}"/>
              </a:ext>
            </a:extLst>
          </p:cNvPr>
          <p:cNvCxnSpPr/>
          <p:nvPr/>
        </p:nvCxnSpPr>
        <p:spPr>
          <a:xfrm>
            <a:off x="2714013" y="2297035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4935674-F5AA-4263-8E87-51F83F47A804}"/>
              </a:ext>
            </a:extLst>
          </p:cNvPr>
          <p:cNvSpPr/>
          <p:nvPr/>
        </p:nvSpPr>
        <p:spPr>
          <a:xfrm>
            <a:off x="6716565" y="887006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Quantitative Chemistry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C12CCA-4966-4A33-B4A8-99E814B35A51}"/>
              </a:ext>
            </a:extLst>
          </p:cNvPr>
          <p:cNvSpPr/>
          <p:nvPr/>
        </p:nvSpPr>
        <p:spPr>
          <a:xfrm>
            <a:off x="8847561" y="1795948"/>
            <a:ext cx="1751989" cy="4921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Chemical Changes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687AE-CAA1-45A6-BB26-BB69C53AC98C}"/>
              </a:ext>
            </a:extLst>
          </p:cNvPr>
          <p:cNvSpPr/>
          <p:nvPr/>
        </p:nvSpPr>
        <p:spPr>
          <a:xfrm>
            <a:off x="4731386" y="2675948"/>
            <a:ext cx="1670676" cy="461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Rates of Reactions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B5EDDF-CE12-460E-AE42-C5F375563EF8}"/>
              </a:ext>
            </a:extLst>
          </p:cNvPr>
          <p:cNvSpPr/>
          <p:nvPr/>
        </p:nvSpPr>
        <p:spPr>
          <a:xfrm>
            <a:off x="6139229" y="4388570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Chemistry of the Atmosphere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AC085C-FD15-4751-A4CC-1684224ED980}"/>
              </a:ext>
            </a:extLst>
          </p:cNvPr>
          <p:cNvSpPr/>
          <p:nvPr/>
        </p:nvSpPr>
        <p:spPr>
          <a:xfrm>
            <a:off x="8859582" y="2961329"/>
            <a:ext cx="1753200" cy="42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Energy Changes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FCC79AB-7BB1-41D6-A2BE-22CAD19E6E33}"/>
              </a:ext>
            </a:extLst>
          </p:cNvPr>
          <p:cNvSpPr/>
          <p:nvPr/>
        </p:nvSpPr>
        <p:spPr>
          <a:xfrm>
            <a:off x="5533619" y="1404523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1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3ADEABF-09CD-45E0-B188-4BE5065C329F}"/>
              </a:ext>
            </a:extLst>
          </p:cNvPr>
          <p:cNvCxnSpPr/>
          <p:nvPr/>
        </p:nvCxnSpPr>
        <p:spPr>
          <a:xfrm>
            <a:off x="7882838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2EB850B-9226-493C-8283-21304E270D1B}"/>
              </a:ext>
            </a:extLst>
          </p:cNvPr>
          <p:cNvSpPr/>
          <p:nvPr/>
        </p:nvSpPr>
        <p:spPr>
          <a:xfrm>
            <a:off x="2203752" y="4432427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Organic Chemistry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E00CD6B-7E65-4DD9-82F5-CAE727BF75BA}"/>
              </a:ext>
            </a:extLst>
          </p:cNvPr>
          <p:cNvSpPr/>
          <p:nvPr/>
        </p:nvSpPr>
        <p:spPr>
          <a:xfrm>
            <a:off x="4112441" y="3503795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4F8339D-E494-4B5E-8D1A-D323AD31D386}"/>
              </a:ext>
            </a:extLst>
          </p:cNvPr>
          <p:cNvSpPr/>
          <p:nvPr/>
        </p:nvSpPr>
        <p:spPr>
          <a:xfrm>
            <a:off x="7119267" y="3120232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83FD5A4-F14D-4E8D-87E9-FEA3CB442928}"/>
              </a:ext>
            </a:extLst>
          </p:cNvPr>
          <p:cNvSpPr/>
          <p:nvPr/>
        </p:nvSpPr>
        <p:spPr>
          <a:xfrm>
            <a:off x="4971283" y="4855579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EBE8FE-A2B1-4AB5-BD3C-08455518BA22}"/>
              </a:ext>
            </a:extLst>
          </p:cNvPr>
          <p:cNvSpPr/>
          <p:nvPr/>
        </p:nvSpPr>
        <p:spPr>
          <a:xfrm>
            <a:off x="9527719" y="4846237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GCSE exam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5237AA-16E6-44E9-AC6C-A67777343408}"/>
              </a:ext>
            </a:extLst>
          </p:cNvPr>
          <p:cNvSpPr/>
          <p:nvPr/>
        </p:nvSpPr>
        <p:spPr>
          <a:xfrm>
            <a:off x="2775256" y="5593637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Chemical Analysis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F33D30-B0B1-4AE7-96C2-8096CF449FF8}"/>
              </a:ext>
            </a:extLst>
          </p:cNvPr>
          <p:cNvSpPr/>
          <p:nvPr/>
        </p:nvSpPr>
        <p:spPr>
          <a:xfrm>
            <a:off x="7261849" y="5883194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Using Resources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FDE37F5-8F11-416B-A850-247874B2547F}"/>
              </a:ext>
            </a:extLst>
          </p:cNvPr>
          <p:cNvSpPr/>
          <p:nvPr/>
        </p:nvSpPr>
        <p:spPr>
          <a:xfrm>
            <a:off x="2360453" y="821463"/>
            <a:ext cx="1751988" cy="423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Transition Metals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E06B635-FE59-4476-8E2D-0C2C3998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510" y="152408"/>
            <a:ext cx="655507" cy="61334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0BF4C20-1086-4F54-BBA9-52B58EA96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564" y="355530"/>
            <a:ext cx="534001" cy="48158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04DDCC0-3503-4F01-AFE7-782F6E1B9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521" y="87342"/>
            <a:ext cx="591908" cy="7529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9106347-4AEC-4F10-B59C-9429F7864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5951" y="1021424"/>
            <a:ext cx="591907" cy="65109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49ACE75-18AC-41DB-8C1D-148312F7C7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8474" y="1672522"/>
            <a:ext cx="763571" cy="8720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E92189-6419-4BBF-ACCA-350699596A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41797" y="3137927"/>
            <a:ext cx="724028" cy="94123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E1DB88A-332F-47B7-B6A6-945925C8CC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9095" y="2446266"/>
            <a:ext cx="613535" cy="65874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4A1EDF1-A4AF-4759-9F2A-590ABBC6F3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13787" y="3476295"/>
            <a:ext cx="765548" cy="84560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BF729C0-4B37-49FD-B483-676773DA29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48269" y="4746274"/>
            <a:ext cx="703652" cy="74504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DEAE36E-5EA2-42CA-B8A3-D7D6D214358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31670" y="5705986"/>
            <a:ext cx="657565" cy="66916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ABD0DC22-6C81-4EE4-A536-E117D155EA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06539" y="4115021"/>
            <a:ext cx="724028" cy="63481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8743984-CD51-4A8A-A91B-4A429EFC61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64516" y="5890249"/>
            <a:ext cx="686257" cy="69388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4190D2B-ED4D-4A9B-9F24-3C924C87DC1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24913" y="5767836"/>
            <a:ext cx="631844" cy="7599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47C8FF3-1BDC-49B4-8466-677279E121A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03023" y="663232"/>
            <a:ext cx="763571" cy="71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2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BC835D-53DF-40B6-9C6D-2DA9025C85E0}"/>
              </a:ext>
            </a:extLst>
          </p:cNvPr>
          <p:cNvSpPr txBox="1">
            <a:spLocks/>
          </p:cNvSpPr>
          <p:nvPr/>
        </p:nvSpPr>
        <p:spPr>
          <a:xfrm>
            <a:off x="1191237" y="85313"/>
            <a:ext cx="8963191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GCSE Physics Combined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5E0AFF-F5D8-4B97-988E-DB18C0328BA6}"/>
              </a:ext>
            </a:extLst>
          </p:cNvPr>
          <p:cNvGrpSpPr/>
          <p:nvPr/>
        </p:nvGrpSpPr>
        <p:grpSpPr>
          <a:xfrm>
            <a:off x="2952995" y="1825325"/>
            <a:ext cx="6956510" cy="3382986"/>
            <a:chOff x="2249359" y="2305589"/>
            <a:chExt cx="7728733" cy="283464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D7BA82-3F22-4789-A5A8-7EC58E3AC809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7D1E4D2F-5185-4A28-A165-56C4F62E913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DC17AB5C-1574-4119-96FB-2184E2974930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376BF80-76D2-401B-A1E9-476002AE51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DF00B82-7A0C-48B4-8E39-5663E232917E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90F74A2A-D163-403A-9ACD-CC52282B1BDB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A67126-7EF4-4009-B0AD-63F27A3005F2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3D40C48F-D9DD-48DE-B85D-85FC3D85E8EE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EB0F0BB-FDFA-421C-B96D-3A65784574F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8D5A979-728E-48B2-B056-7D8B1AEDA9D2}"/>
                  </a:ext>
                </a:extLst>
              </p:cNvPr>
              <p:cNvCxnSpPr>
                <a:cxnSpLocks/>
                <a:endCxn id="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B414021-7F32-4757-BC24-82F907D7DDDF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8836D27-AF65-4557-BE17-FD5106D39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FC7F7D3-C565-4721-9433-4239BD2AEBB6}"/>
              </a:ext>
            </a:extLst>
          </p:cNvPr>
          <p:cNvSpPr txBox="1"/>
          <p:nvPr/>
        </p:nvSpPr>
        <p:spPr>
          <a:xfrm>
            <a:off x="3198578" y="3364731"/>
            <a:ext cx="978692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End of Year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44D0EC-F5E5-4DAB-815E-31BD2423D348}"/>
              </a:ext>
            </a:extLst>
          </p:cNvPr>
          <p:cNvSpPr/>
          <p:nvPr/>
        </p:nvSpPr>
        <p:spPr>
          <a:xfrm>
            <a:off x="3114029" y="906075"/>
            <a:ext cx="1751988" cy="42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Energy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ADEBB58-E3B1-4C39-A1DB-CC2FC8A4AC46}"/>
              </a:ext>
            </a:extLst>
          </p:cNvPr>
          <p:cNvSpPr/>
          <p:nvPr/>
        </p:nvSpPr>
        <p:spPr>
          <a:xfrm>
            <a:off x="1863952" y="1482614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10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C8B1FA9-F677-42A0-B231-48CFA769A3CE}"/>
              </a:ext>
            </a:extLst>
          </p:cNvPr>
          <p:cNvSpPr/>
          <p:nvPr/>
        </p:nvSpPr>
        <p:spPr>
          <a:xfrm rot="10800000">
            <a:off x="4715406" y="3945673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1ED4511-C29F-4B59-8D6F-7E131D4A0E1B}"/>
              </a:ext>
            </a:extLst>
          </p:cNvPr>
          <p:cNvSpPr/>
          <p:nvPr/>
        </p:nvSpPr>
        <p:spPr>
          <a:xfrm>
            <a:off x="7483799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E71481-1CD2-4B9A-93EF-66942D81D489}"/>
              </a:ext>
            </a:extLst>
          </p:cNvPr>
          <p:cNvCxnSpPr/>
          <p:nvPr/>
        </p:nvCxnSpPr>
        <p:spPr>
          <a:xfrm>
            <a:off x="4866022" y="2297056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1B3C9D-F735-44EC-83D3-D86938A3941B}"/>
              </a:ext>
            </a:extLst>
          </p:cNvPr>
          <p:cNvCxnSpPr/>
          <p:nvPr/>
        </p:nvCxnSpPr>
        <p:spPr>
          <a:xfrm>
            <a:off x="5396211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B39E80-F2BD-4518-9B9E-5774FF6A7851}"/>
              </a:ext>
            </a:extLst>
          </p:cNvPr>
          <p:cNvCxnSpPr/>
          <p:nvPr/>
        </p:nvCxnSpPr>
        <p:spPr>
          <a:xfrm>
            <a:off x="2714013" y="2297035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4935674-F5AA-4263-8E87-51F83F47A804}"/>
              </a:ext>
            </a:extLst>
          </p:cNvPr>
          <p:cNvSpPr/>
          <p:nvPr/>
        </p:nvSpPr>
        <p:spPr>
          <a:xfrm>
            <a:off x="6840804" y="925974"/>
            <a:ext cx="1751988" cy="42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Electricity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C12CCA-4966-4A33-B4A8-99E814B35A51}"/>
              </a:ext>
            </a:extLst>
          </p:cNvPr>
          <p:cNvSpPr/>
          <p:nvPr/>
        </p:nvSpPr>
        <p:spPr>
          <a:xfrm>
            <a:off x="5061849" y="2559256"/>
            <a:ext cx="1751989" cy="4921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Forces Part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687AE-CAA1-45A6-BB26-BB69C53AC98C}"/>
              </a:ext>
            </a:extLst>
          </p:cNvPr>
          <p:cNvSpPr/>
          <p:nvPr/>
        </p:nvSpPr>
        <p:spPr>
          <a:xfrm>
            <a:off x="2211460" y="4217337"/>
            <a:ext cx="1670676" cy="461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Forces Part 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FCC79AB-7BB1-41D6-A2BE-22CAD19E6E33}"/>
              </a:ext>
            </a:extLst>
          </p:cNvPr>
          <p:cNvSpPr/>
          <p:nvPr/>
        </p:nvSpPr>
        <p:spPr>
          <a:xfrm>
            <a:off x="5291046" y="1473049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1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3ADEABF-09CD-45E0-B188-4BE5065C329F}"/>
              </a:ext>
            </a:extLst>
          </p:cNvPr>
          <p:cNvCxnSpPr/>
          <p:nvPr/>
        </p:nvCxnSpPr>
        <p:spPr>
          <a:xfrm>
            <a:off x="7882838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2EB850B-9226-493C-8283-21304E270D1B}"/>
              </a:ext>
            </a:extLst>
          </p:cNvPr>
          <p:cNvSpPr/>
          <p:nvPr/>
        </p:nvSpPr>
        <p:spPr>
          <a:xfrm>
            <a:off x="4925680" y="4272593"/>
            <a:ext cx="1751988" cy="42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Waves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E00CD6B-7E65-4DD9-82F5-CAE727BF75BA}"/>
              </a:ext>
            </a:extLst>
          </p:cNvPr>
          <p:cNvSpPr/>
          <p:nvPr/>
        </p:nvSpPr>
        <p:spPr>
          <a:xfrm>
            <a:off x="8083990" y="2232437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4F8339D-E494-4B5E-8D1A-D323AD31D386}"/>
              </a:ext>
            </a:extLst>
          </p:cNvPr>
          <p:cNvSpPr/>
          <p:nvPr/>
        </p:nvSpPr>
        <p:spPr>
          <a:xfrm>
            <a:off x="5591399" y="3180240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83FD5A4-F14D-4E8D-87E9-FEA3CB442928}"/>
              </a:ext>
            </a:extLst>
          </p:cNvPr>
          <p:cNvSpPr/>
          <p:nvPr/>
        </p:nvSpPr>
        <p:spPr>
          <a:xfrm>
            <a:off x="4959543" y="4893369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EBE8FE-A2B1-4AB5-BD3C-08455518BA22}"/>
              </a:ext>
            </a:extLst>
          </p:cNvPr>
          <p:cNvSpPr/>
          <p:nvPr/>
        </p:nvSpPr>
        <p:spPr>
          <a:xfrm>
            <a:off x="9527719" y="4846237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GCSE exam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F33D30-B0B1-4AE7-96C2-8096CF449FF8}"/>
              </a:ext>
            </a:extLst>
          </p:cNvPr>
          <p:cNvSpPr/>
          <p:nvPr/>
        </p:nvSpPr>
        <p:spPr>
          <a:xfrm>
            <a:off x="6954705" y="5786111"/>
            <a:ext cx="1751988" cy="42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Magnetism &amp; Electromagnetism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CD654B-4C94-461D-929D-9AEAE5E80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417" y="858916"/>
            <a:ext cx="528577" cy="5285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832864-1644-4CF0-95A4-BE4E7EB39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234" y="323387"/>
            <a:ext cx="543378" cy="73657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8EBA57D-415A-45A4-90BF-DC3D1EEBE7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0828" y="691706"/>
            <a:ext cx="481000" cy="5867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1DCE7F6-4CB0-466B-85BF-32A4DB2D5C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3460" y="1649693"/>
            <a:ext cx="412473" cy="85138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994EEE8-1185-4DE5-9F23-02E303ABC0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2228" y="2427055"/>
            <a:ext cx="484049" cy="72413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2B1D8A6-BDB7-4634-8972-891241F65F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1460" y="3313951"/>
            <a:ext cx="707448" cy="59360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5D6877E-79E2-40FD-A964-13442B171C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6459" y="5014756"/>
            <a:ext cx="796935" cy="72413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34D130C-8621-49CD-B837-5E67D588D0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95683" y="4077057"/>
            <a:ext cx="819057" cy="60156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A1CB265-7F96-4076-9B59-97BA798CE0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75044" y="5858419"/>
            <a:ext cx="796936" cy="67241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2C5BC91-CF32-417D-B8A6-CD20FB6B03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09189" y="5685691"/>
            <a:ext cx="713487" cy="84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5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BC835D-53DF-40B6-9C6D-2DA9025C85E0}"/>
              </a:ext>
            </a:extLst>
          </p:cNvPr>
          <p:cNvSpPr txBox="1">
            <a:spLocks/>
          </p:cNvSpPr>
          <p:nvPr/>
        </p:nvSpPr>
        <p:spPr>
          <a:xfrm>
            <a:off x="1191237" y="85313"/>
            <a:ext cx="8963191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GCSE Physics Separates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5E0AFF-F5D8-4B97-988E-DB18C0328BA6}"/>
              </a:ext>
            </a:extLst>
          </p:cNvPr>
          <p:cNvGrpSpPr/>
          <p:nvPr/>
        </p:nvGrpSpPr>
        <p:grpSpPr>
          <a:xfrm>
            <a:off x="2952995" y="1825325"/>
            <a:ext cx="6956510" cy="3382986"/>
            <a:chOff x="2249359" y="2305589"/>
            <a:chExt cx="7728733" cy="283464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D7BA82-3F22-4789-A5A8-7EC58E3AC809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7D1E4D2F-5185-4A28-A165-56C4F62E913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DC17AB5C-1574-4119-96FB-2184E2974930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376BF80-76D2-401B-A1E9-476002AE51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DF00B82-7A0C-48B4-8E39-5663E232917E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90F74A2A-D163-403A-9ACD-CC52282B1BDB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A67126-7EF4-4009-B0AD-63F27A3005F2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3D40C48F-D9DD-48DE-B85D-85FC3D85E8EE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EB0F0BB-FDFA-421C-B96D-3A65784574F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8D5A979-728E-48B2-B056-7D8B1AEDA9D2}"/>
                  </a:ext>
                </a:extLst>
              </p:cNvPr>
              <p:cNvCxnSpPr>
                <a:cxnSpLocks/>
                <a:endCxn id="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B414021-7F32-4757-BC24-82F907D7DDDF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8836D27-AF65-4557-BE17-FD5106D39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FC7F7D3-C565-4721-9433-4239BD2AEBB6}"/>
              </a:ext>
            </a:extLst>
          </p:cNvPr>
          <p:cNvSpPr txBox="1"/>
          <p:nvPr/>
        </p:nvSpPr>
        <p:spPr>
          <a:xfrm>
            <a:off x="3198578" y="3364731"/>
            <a:ext cx="978692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End of Year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44D0EC-F5E5-4DAB-815E-31BD2423D348}"/>
              </a:ext>
            </a:extLst>
          </p:cNvPr>
          <p:cNvSpPr/>
          <p:nvPr/>
        </p:nvSpPr>
        <p:spPr>
          <a:xfrm>
            <a:off x="4475203" y="912231"/>
            <a:ext cx="1751988" cy="423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Energy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ADEBB58-E3B1-4C39-A1DB-CC2FC8A4AC46}"/>
              </a:ext>
            </a:extLst>
          </p:cNvPr>
          <p:cNvSpPr/>
          <p:nvPr/>
        </p:nvSpPr>
        <p:spPr>
          <a:xfrm>
            <a:off x="1863952" y="1482614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DF361F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DF361F"/>
                </a:solidFill>
              </a:rPr>
              <a:t>Year 10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C8B1FA9-F677-42A0-B231-48CFA769A3CE}"/>
              </a:ext>
            </a:extLst>
          </p:cNvPr>
          <p:cNvSpPr/>
          <p:nvPr/>
        </p:nvSpPr>
        <p:spPr>
          <a:xfrm rot="10800000">
            <a:off x="4715406" y="3945673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1ED4511-C29F-4B59-8D6F-7E131D4A0E1B}"/>
              </a:ext>
            </a:extLst>
          </p:cNvPr>
          <p:cNvSpPr/>
          <p:nvPr/>
        </p:nvSpPr>
        <p:spPr>
          <a:xfrm>
            <a:off x="7483799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E71481-1CD2-4B9A-93EF-66942D81D489}"/>
              </a:ext>
            </a:extLst>
          </p:cNvPr>
          <p:cNvCxnSpPr/>
          <p:nvPr/>
        </p:nvCxnSpPr>
        <p:spPr>
          <a:xfrm>
            <a:off x="4866022" y="2297056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1B3C9D-F735-44EC-83D3-D86938A3941B}"/>
              </a:ext>
            </a:extLst>
          </p:cNvPr>
          <p:cNvCxnSpPr/>
          <p:nvPr/>
        </p:nvCxnSpPr>
        <p:spPr>
          <a:xfrm>
            <a:off x="5396211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B39E80-F2BD-4518-9B9E-5774FF6A7851}"/>
              </a:ext>
            </a:extLst>
          </p:cNvPr>
          <p:cNvCxnSpPr/>
          <p:nvPr/>
        </p:nvCxnSpPr>
        <p:spPr>
          <a:xfrm>
            <a:off x="2714013" y="2297035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4935674-F5AA-4263-8E87-51F83F47A804}"/>
              </a:ext>
            </a:extLst>
          </p:cNvPr>
          <p:cNvSpPr/>
          <p:nvPr/>
        </p:nvSpPr>
        <p:spPr>
          <a:xfrm>
            <a:off x="6840804" y="925974"/>
            <a:ext cx="1751988" cy="423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Electricity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C12CCA-4966-4A33-B4A8-99E814B35A51}"/>
              </a:ext>
            </a:extLst>
          </p:cNvPr>
          <p:cNvSpPr/>
          <p:nvPr/>
        </p:nvSpPr>
        <p:spPr>
          <a:xfrm>
            <a:off x="5061849" y="2559256"/>
            <a:ext cx="1751989" cy="4921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Forces Part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687AE-CAA1-45A6-BB26-BB69C53AC98C}"/>
              </a:ext>
            </a:extLst>
          </p:cNvPr>
          <p:cNvSpPr/>
          <p:nvPr/>
        </p:nvSpPr>
        <p:spPr>
          <a:xfrm>
            <a:off x="2211460" y="4217337"/>
            <a:ext cx="1670676" cy="461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Forces Part 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FCC79AB-7BB1-41D6-A2BE-22CAD19E6E33}"/>
              </a:ext>
            </a:extLst>
          </p:cNvPr>
          <p:cNvSpPr/>
          <p:nvPr/>
        </p:nvSpPr>
        <p:spPr>
          <a:xfrm>
            <a:off x="5937843" y="1482614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1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3ADEABF-09CD-45E0-B188-4BE5065C329F}"/>
              </a:ext>
            </a:extLst>
          </p:cNvPr>
          <p:cNvCxnSpPr/>
          <p:nvPr/>
        </p:nvCxnSpPr>
        <p:spPr>
          <a:xfrm>
            <a:off x="7882838" y="5679502"/>
            <a:ext cx="1190951" cy="0"/>
          </a:xfrm>
          <a:prstGeom prst="straightConnector1">
            <a:avLst/>
          </a:prstGeom>
          <a:ln w="22225">
            <a:solidFill>
              <a:srgbClr val="00B09B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2EB850B-9226-493C-8283-21304E270D1B}"/>
              </a:ext>
            </a:extLst>
          </p:cNvPr>
          <p:cNvSpPr/>
          <p:nvPr/>
        </p:nvSpPr>
        <p:spPr>
          <a:xfrm>
            <a:off x="4925680" y="4272593"/>
            <a:ext cx="1751988" cy="423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Waves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E00CD6B-7E65-4DD9-82F5-CAE727BF75BA}"/>
              </a:ext>
            </a:extLst>
          </p:cNvPr>
          <p:cNvSpPr/>
          <p:nvPr/>
        </p:nvSpPr>
        <p:spPr>
          <a:xfrm>
            <a:off x="8083990" y="2232437"/>
            <a:ext cx="763571" cy="7241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</a:rPr>
              <a:t>Learning Review 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4F8339D-E494-4B5E-8D1A-D323AD31D386}"/>
              </a:ext>
            </a:extLst>
          </p:cNvPr>
          <p:cNvSpPr/>
          <p:nvPr/>
        </p:nvSpPr>
        <p:spPr>
          <a:xfrm>
            <a:off x="5591399" y="3180240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83FD5A4-F14D-4E8D-87E9-FEA3CB442928}"/>
              </a:ext>
            </a:extLst>
          </p:cNvPr>
          <p:cNvSpPr/>
          <p:nvPr/>
        </p:nvSpPr>
        <p:spPr>
          <a:xfrm>
            <a:off x="5042003" y="4892974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Mock 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0EBE8FE-A2B1-4AB5-BD3C-08455518BA22}"/>
              </a:ext>
            </a:extLst>
          </p:cNvPr>
          <p:cNvSpPr/>
          <p:nvPr/>
        </p:nvSpPr>
        <p:spPr>
          <a:xfrm>
            <a:off x="9527719" y="4846237"/>
            <a:ext cx="763571" cy="72413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GCSE exam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F33D30-B0B1-4AE7-96C2-8096CF449FF8}"/>
              </a:ext>
            </a:extLst>
          </p:cNvPr>
          <p:cNvSpPr/>
          <p:nvPr/>
        </p:nvSpPr>
        <p:spPr>
          <a:xfrm>
            <a:off x="8121240" y="5800895"/>
            <a:ext cx="1751988" cy="423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Magnetism &amp; Electromagnetism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17B4F82-BCA8-4362-A5FF-89BC8E5B4A7B}"/>
              </a:ext>
            </a:extLst>
          </p:cNvPr>
          <p:cNvSpPr/>
          <p:nvPr/>
        </p:nvSpPr>
        <p:spPr>
          <a:xfrm>
            <a:off x="2509979" y="912231"/>
            <a:ext cx="1751988" cy="423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Fission &amp; fusion </a:t>
            </a:r>
          </a:p>
          <a:p>
            <a:pPr algn="ctr"/>
            <a:r>
              <a:rPr lang="en-GB" sz="1200" dirty="0"/>
              <a:t>Gas Pressure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E26D29D-62E8-422D-AE6E-82D3A227312A}"/>
              </a:ext>
            </a:extLst>
          </p:cNvPr>
          <p:cNvSpPr/>
          <p:nvPr/>
        </p:nvSpPr>
        <p:spPr>
          <a:xfrm>
            <a:off x="7483799" y="4230968"/>
            <a:ext cx="1751988" cy="423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Space Physics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C2C0186-5B21-49C4-9363-7EAC29173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182" y="221294"/>
            <a:ext cx="528577" cy="52857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784983E-641F-4F5F-A4CE-31C433E70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234" y="323387"/>
            <a:ext cx="543378" cy="7365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8704C79-BDB1-4CB7-B18F-1D3D06F4B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8180" y="158664"/>
            <a:ext cx="481000" cy="5867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0292486-3AFC-4E74-B9EA-7A73F2A893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3460" y="1649693"/>
            <a:ext cx="412473" cy="85138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C49DAB4-5B8D-47B6-922E-3BFAD52B51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2228" y="2427055"/>
            <a:ext cx="484049" cy="72413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5A55D7F-A6BC-4078-A88D-8E2B09FC20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1460" y="3313951"/>
            <a:ext cx="707448" cy="59360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45404B1-983D-4852-830B-5E94097CEC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6459" y="5014756"/>
            <a:ext cx="796935" cy="72413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B309723-89D2-46C9-BD8F-85FB9F0D24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40137" y="4232691"/>
            <a:ext cx="580453" cy="42632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F5448D0-3195-426D-A98E-CED7336F97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75044" y="5858419"/>
            <a:ext cx="796936" cy="67241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8763324-A2F6-4CAE-B8DB-FB258B9858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04064" y="5738894"/>
            <a:ext cx="713487" cy="8451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E7F9F5F-0526-4F67-AE82-F8AE1A1A994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25509" y="3635746"/>
            <a:ext cx="510278" cy="47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2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189</Words>
  <Application>Microsoft Office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Honeyman</dc:creator>
  <cp:lastModifiedBy>Michelle Murray</cp:lastModifiedBy>
  <cp:revision>14</cp:revision>
  <dcterms:created xsi:type="dcterms:W3CDTF">2022-11-30T09:16:57Z</dcterms:created>
  <dcterms:modified xsi:type="dcterms:W3CDTF">2022-11-30T11:04:32Z</dcterms:modified>
</cp:coreProperties>
</file>