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1" r:id="rId4"/>
    <p:sldMasterId id="2147483667" r:id="rId5"/>
  </p:sldMasterIdLst>
  <p:notesMasterIdLst>
    <p:notesMasterId r:id="rId26"/>
  </p:notesMasterIdLst>
  <p:sldIdLst>
    <p:sldId id="798" r:id="rId6"/>
    <p:sldId id="264" r:id="rId7"/>
    <p:sldId id="340" r:id="rId8"/>
    <p:sldId id="357" r:id="rId9"/>
    <p:sldId id="269" r:id="rId10"/>
    <p:sldId id="877" r:id="rId11"/>
    <p:sldId id="878" r:id="rId12"/>
    <p:sldId id="704" r:id="rId13"/>
    <p:sldId id="856" r:id="rId14"/>
    <p:sldId id="880" r:id="rId15"/>
    <p:sldId id="265" r:id="rId16"/>
    <p:sldId id="266" r:id="rId17"/>
    <p:sldId id="267" r:id="rId18"/>
    <p:sldId id="270" r:id="rId19"/>
    <p:sldId id="855" r:id="rId20"/>
    <p:sldId id="808" r:id="rId21"/>
    <p:sldId id="809" r:id="rId22"/>
    <p:sldId id="879" r:id="rId23"/>
    <p:sldId id="876" r:id="rId24"/>
    <p:sldId id="750" r:id="rId25"/>
  </p:sldIdLst>
  <p:sldSz cx="12192000" cy="6858000"/>
  <p:notesSz cx="6858000" cy="9144000"/>
  <p:embeddedFontLst>
    <p:embeddedFont>
      <p:font typeface="Barlow Condensed" panose="020B0604020202020204" charset="0"/>
      <p:regular r:id="rId27"/>
      <p:bold r:id="rId28"/>
      <p:italic r:id="rId29"/>
      <p:boldItalic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Calibri Light" panose="020F0302020204030204" pitchFamily="34" charset="0"/>
      <p:regular r:id="rId35"/>
      <p:italic r:id="rId36"/>
    </p:embeddedFont>
    <p:embeddedFont>
      <p:font typeface="Modern Love" panose="04090805081005020601" pitchFamily="82" charset="0"/>
      <p:regular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16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231B2B-1F80-4E0B-B72B-BF189E64143B}" v="188" dt="2021-03-22T12:24:26.522"/>
  </p1510:revLst>
</p1510:revInfo>
</file>

<file path=ppt/tableStyles.xml><?xml version="1.0" encoding="utf-8"?>
<a:tblStyleLst xmlns:a="http://schemas.openxmlformats.org/drawingml/2006/main" def="{E3920003-39B0-405E-8A4B-3929A4C78F7A}">
  <a:tblStyle styleId="{E3920003-39B0-405E-8A4B-3929A4C78F7A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FF6E7"/>
          </a:solidFill>
        </a:fill>
      </a:tcStyle>
    </a:wholeTbl>
    <a:band1H>
      <a:tcTxStyle b="off" i="off"/>
      <a:tcStyle>
        <a:tcBdr/>
        <a:fill>
          <a:solidFill>
            <a:srgbClr val="DDECCC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DDECCC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DCC1A6BF-0402-4D8A-9576-AA90D963A339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49" autoAdjust="0"/>
    <p:restoredTop sz="95226" autoAdjust="0"/>
  </p:normalViewPr>
  <p:slideViewPr>
    <p:cSldViewPr snapToGrid="0">
      <p:cViewPr varScale="1">
        <p:scale>
          <a:sx n="82" d="100"/>
          <a:sy n="82" d="100"/>
        </p:scale>
        <p:origin x="427" y="-10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9" Type="http://schemas.openxmlformats.org/officeDocument/2006/relationships/viewProps" Target="viewProps.xml"/><Relationship Id="rId21" Type="http://schemas.openxmlformats.org/officeDocument/2006/relationships/slide" Target="slides/slide16.xml"/><Relationship Id="rId34" Type="http://schemas.openxmlformats.org/officeDocument/2006/relationships/font" Target="fonts/font8.fntdata"/><Relationship Id="rId42" Type="http://schemas.microsoft.com/office/2016/11/relationships/changesInfo" Target="changesInfos/changesInfo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3.fntdata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microsoft.com/office/2015/10/relationships/revisionInfo" Target="revisionInfo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font" Target="fonts/font7.fntdata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lly Gill" userId="614ff8e5852ccc30" providerId="LiveId" clId="{453CDC02-81E6-475A-9847-97F1058AB71B}"/>
    <pc:docChg chg="undo custSel addSld delSld modSld sldOrd delMainMaster">
      <pc:chgData name="Kelly Gill" userId="614ff8e5852ccc30" providerId="LiveId" clId="{453CDC02-81E6-475A-9847-97F1058AB71B}" dt="2021-02-04T12:23:41.551" v="2377" actId="20577"/>
      <pc:docMkLst>
        <pc:docMk/>
      </pc:docMkLst>
      <pc:sldChg chg="add del">
        <pc:chgData name="Kelly Gill" userId="614ff8e5852ccc30" providerId="LiveId" clId="{453CDC02-81E6-475A-9847-97F1058AB71B}" dt="2021-02-03T15:20:50.915" v="879" actId="47"/>
        <pc:sldMkLst>
          <pc:docMk/>
          <pc:sldMk cId="2693310696" sldId="257"/>
        </pc:sldMkLst>
      </pc:sldChg>
      <pc:sldChg chg="add del">
        <pc:chgData name="Kelly Gill" userId="614ff8e5852ccc30" providerId="LiveId" clId="{453CDC02-81E6-475A-9847-97F1058AB71B}" dt="2021-02-03T15:20:53.438" v="880" actId="47"/>
        <pc:sldMkLst>
          <pc:docMk/>
          <pc:sldMk cId="3409713189" sldId="258"/>
        </pc:sldMkLst>
      </pc:sldChg>
      <pc:sldChg chg="add del">
        <pc:chgData name="Kelly Gill" userId="614ff8e5852ccc30" providerId="LiveId" clId="{453CDC02-81E6-475A-9847-97F1058AB71B}" dt="2021-02-03T16:06:31.309" v="981" actId="47"/>
        <pc:sldMkLst>
          <pc:docMk/>
          <pc:sldMk cId="53647347" sldId="259"/>
        </pc:sldMkLst>
      </pc:sldChg>
      <pc:sldChg chg="add del">
        <pc:chgData name="Kelly Gill" userId="614ff8e5852ccc30" providerId="LiveId" clId="{453CDC02-81E6-475A-9847-97F1058AB71B}" dt="2021-02-03T16:07:02.055" v="982" actId="47"/>
        <pc:sldMkLst>
          <pc:docMk/>
          <pc:sldMk cId="3806381220" sldId="260"/>
        </pc:sldMkLst>
      </pc:sldChg>
      <pc:sldChg chg="del">
        <pc:chgData name="Kelly Gill" userId="614ff8e5852ccc30" providerId="LiveId" clId="{453CDC02-81E6-475A-9847-97F1058AB71B}" dt="2021-02-03T12:27:57.836" v="21" actId="47"/>
        <pc:sldMkLst>
          <pc:docMk/>
          <pc:sldMk cId="3983197384" sldId="260"/>
        </pc:sldMkLst>
      </pc:sldChg>
      <pc:sldChg chg="add del">
        <pc:chgData name="Kelly Gill" userId="614ff8e5852ccc30" providerId="LiveId" clId="{453CDC02-81E6-475A-9847-97F1058AB71B}" dt="2021-02-03T16:35:05.220" v="1849" actId="47"/>
        <pc:sldMkLst>
          <pc:docMk/>
          <pc:sldMk cId="1993714726" sldId="261"/>
        </pc:sldMkLst>
      </pc:sldChg>
      <pc:sldChg chg="add del">
        <pc:chgData name="Kelly Gill" userId="614ff8e5852ccc30" providerId="LiveId" clId="{453CDC02-81E6-475A-9847-97F1058AB71B}" dt="2021-02-03T16:35:13.494" v="1851" actId="47"/>
        <pc:sldMkLst>
          <pc:docMk/>
          <pc:sldMk cId="3563893547" sldId="263"/>
        </pc:sldMkLst>
      </pc:sldChg>
      <pc:sldChg chg="add del">
        <pc:chgData name="Kelly Gill" userId="614ff8e5852ccc30" providerId="LiveId" clId="{453CDC02-81E6-475A-9847-97F1058AB71B}" dt="2021-02-03T16:35:10.919" v="1850" actId="47"/>
        <pc:sldMkLst>
          <pc:docMk/>
          <pc:sldMk cId="1910461519" sldId="264"/>
        </pc:sldMkLst>
      </pc:sldChg>
      <pc:sldChg chg="add del">
        <pc:chgData name="Kelly Gill" userId="614ff8e5852ccc30" providerId="LiveId" clId="{453CDC02-81E6-475A-9847-97F1058AB71B}" dt="2021-02-03T16:35:03.880" v="1848" actId="47"/>
        <pc:sldMkLst>
          <pc:docMk/>
          <pc:sldMk cId="2236686053" sldId="265"/>
        </pc:sldMkLst>
      </pc:sldChg>
      <pc:sldChg chg="modSp mod ord">
        <pc:chgData name="Kelly Gill" userId="614ff8e5852ccc30" providerId="LiveId" clId="{453CDC02-81E6-475A-9847-97F1058AB71B}" dt="2021-02-03T16:25:04.907" v="1405" actId="207"/>
        <pc:sldMkLst>
          <pc:docMk/>
          <pc:sldMk cId="3062964479" sldId="268"/>
        </pc:sldMkLst>
        <pc:spChg chg="mod">
          <ac:chgData name="Kelly Gill" userId="614ff8e5852ccc30" providerId="LiveId" clId="{453CDC02-81E6-475A-9847-97F1058AB71B}" dt="2021-02-03T16:25:04.907" v="1405" actId="207"/>
          <ac:spMkLst>
            <pc:docMk/>
            <pc:sldMk cId="3062964479" sldId="268"/>
            <ac:spMk id="4" creationId="{6E44A274-1AA5-4DF8-8995-7B21DB412649}"/>
          </ac:spMkLst>
        </pc:spChg>
      </pc:sldChg>
      <pc:sldChg chg="del">
        <pc:chgData name="Kelly Gill" userId="614ff8e5852ccc30" providerId="LiveId" clId="{453CDC02-81E6-475A-9847-97F1058AB71B}" dt="2021-02-03T14:26:00.078" v="136" actId="47"/>
        <pc:sldMkLst>
          <pc:docMk/>
          <pc:sldMk cId="978772425" sldId="712"/>
        </pc:sldMkLst>
      </pc:sldChg>
      <pc:sldChg chg="delSp add del">
        <pc:chgData name="Kelly Gill" userId="614ff8e5852ccc30" providerId="LiveId" clId="{453CDC02-81E6-475A-9847-97F1058AB71B}" dt="2021-02-03T15:19:16.961" v="869" actId="47"/>
        <pc:sldMkLst>
          <pc:docMk/>
          <pc:sldMk cId="1328699578" sldId="737"/>
        </pc:sldMkLst>
        <pc:picChg chg="del">
          <ac:chgData name="Kelly Gill" userId="614ff8e5852ccc30" providerId="LiveId" clId="{453CDC02-81E6-475A-9847-97F1058AB71B}" dt="2021-02-03T12:29:47.459" v="31" actId="478"/>
          <ac:picMkLst>
            <pc:docMk/>
            <pc:sldMk cId="1328699578" sldId="737"/>
            <ac:picMk id="2050" creationId="{00F5A093-5766-4945-9BB7-D0A55B097932}"/>
          </ac:picMkLst>
        </pc:picChg>
      </pc:sldChg>
      <pc:sldChg chg="add del">
        <pc:chgData name="Kelly Gill" userId="614ff8e5852ccc30" providerId="LiveId" clId="{453CDC02-81E6-475A-9847-97F1058AB71B}" dt="2021-02-03T15:58:10.759" v="894" actId="47"/>
        <pc:sldMkLst>
          <pc:docMk/>
          <pc:sldMk cId="3960152792" sldId="748"/>
        </pc:sldMkLst>
      </pc:sldChg>
      <pc:sldChg chg="del">
        <pc:chgData name="Kelly Gill" userId="614ff8e5852ccc30" providerId="LiveId" clId="{453CDC02-81E6-475A-9847-97F1058AB71B}" dt="2021-02-03T12:28:01.105" v="22" actId="47"/>
        <pc:sldMkLst>
          <pc:docMk/>
          <pc:sldMk cId="529986989" sldId="755"/>
        </pc:sldMkLst>
      </pc:sldChg>
      <pc:sldChg chg="del">
        <pc:chgData name="Kelly Gill" userId="614ff8e5852ccc30" providerId="LiveId" clId="{453CDC02-81E6-475A-9847-97F1058AB71B}" dt="2021-02-03T12:27:40.063" v="15" actId="47"/>
        <pc:sldMkLst>
          <pc:docMk/>
          <pc:sldMk cId="1846757154" sldId="781"/>
        </pc:sldMkLst>
      </pc:sldChg>
      <pc:sldChg chg="del">
        <pc:chgData name="Kelly Gill" userId="614ff8e5852ccc30" providerId="LiveId" clId="{453CDC02-81E6-475A-9847-97F1058AB71B}" dt="2021-02-03T12:28:08.802" v="23" actId="47"/>
        <pc:sldMkLst>
          <pc:docMk/>
          <pc:sldMk cId="433031116" sldId="785"/>
        </pc:sldMkLst>
      </pc:sldChg>
      <pc:sldChg chg="modSp add mod">
        <pc:chgData name="Kelly Gill" userId="614ff8e5852ccc30" providerId="LiveId" clId="{453CDC02-81E6-475A-9847-97F1058AB71B}" dt="2021-02-03T14:53:47.894" v="165" actId="20577"/>
        <pc:sldMkLst>
          <pc:docMk/>
          <pc:sldMk cId="3546113064" sldId="798"/>
        </pc:sldMkLst>
        <pc:spChg chg="mod">
          <ac:chgData name="Kelly Gill" userId="614ff8e5852ccc30" providerId="LiveId" clId="{453CDC02-81E6-475A-9847-97F1058AB71B}" dt="2021-02-03T14:24:51.907" v="60" actId="20577"/>
          <ac:spMkLst>
            <pc:docMk/>
            <pc:sldMk cId="3546113064" sldId="798"/>
            <ac:spMk id="5" creationId="{79F19E33-0FEA-4CC6-BA23-CB9C2DEE694D}"/>
          </ac:spMkLst>
        </pc:spChg>
        <pc:spChg chg="mod">
          <ac:chgData name="Kelly Gill" userId="614ff8e5852ccc30" providerId="LiveId" clId="{453CDC02-81E6-475A-9847-97F1058AB71B}" dt="2021-02-03T14:24:57.862" v="66" actId="20577"/>
          <ac:spMkLst>
            <pc:docMk/>
            <pc:sldMk cId="3546113064" sldId="798"/>
            <ac:spMk id="8" creationId="{61D4613E-49F0-487C-84B2-B6A603921E87}"/>
          </ac:spMkLst>
        </pc:spChg>
        <pc:spChg chg="mod">
          <ac:chgData name="Kelly Gill" userId="614ff8e5852ccc30" providerId="LiveId" clId="{453CDC02-81E6-475A-9847-97F1058AB71B}" dt="2021-02-03T14:25:10.260" v="129" actId="20577"/>
          <ac:spMkLst>
            <pc:docMk/>
            <pc:sldMk cId="3546113064" sldId="798"/>
            <ac:spMk id="9" creationId="{7288027F-A02E-43D4-9AD2-D3F9A9DCC6A2}"/>
          </ac:spMkLst>
        </pc:spChg>
        <pc:spChg chg="mod">
          <ac:chgData name="Kelly Gill" userId="614ff8e5852ccc30" providerId="LiveId" clId="{453CDC02-81E6-475A-9847-97F1058AB71B}" dt="2021-02-03T14:53:47.894" v="165" actId="20577"/>
          <ac:spMkLst>
            <pc:docMk/>
            <pc:sldMk cId="3546113064" sldId="798"/>
            <ac:spMk id="10" creationId="{26C235E3-10B2-47BA-953B-F879B7E1EB74}"/>
          </ac:spMkLst>
        </pc:spChg>
      </pc:sldChg>
      <pc:sldChg chg="addSp delSp modSp add mod">
        <pc:chgData name="Kelly Gill" userId="614ff8e5852ccc30" providerId="LiveId" clId="{453CDC02-81E6-475A-9847-97F1058AB71B}" dt="2021-02-03T16:00:39.581" v="975" actId="1076"/>
        <pc:sldMkLst>
          <pc:docMk/>
          <pc:sldMk cId="100975152" sldId="799"/>
        </pc:sldMkLst>
        <pc:spChg chg="del mod">
          <ac:chgData name="Kelly Gill" userId="614ff8e5852ccc30" providerId="LiveId" clId="{453CDC02-81E6-475A-9847-97F1058AB71B}" dt="2021-02-03T16:00:36.047" v="974" actId="478"/>
          <ac:spMkLst>
            <pc:docMk/>
            <pc:sldMk cId="100975152" sldId="799"/>
            <ac:spMk id="6" creationId="{AF63805F-9826-4210-B362-5410FAF6E553}"/>
          </ac:spMkLst>
        </pc:spChg>
        <pc:spChg chg="add mod">
          <ac:chgData name="Kelly Gill" userId="614ff8e5852ccc30" providerId="LiveId" clId="{453CDC02-81E6-475A-9847-97F1058AB71B}" dt="2021-02-03T16:00:39.581" v="975" actId="1076"/>
          <ac:spMkLst>
            <pc:docMk/>
            <pc:sldMk cId="100975152" sldId="799"/>
            <ac:spMk id="17" creationId="{1E9C4C6B-4021-44C2-85EF-6EB670E2F029}"/>
          </ac:spMkLst>
        </pc:spChg>
      </pc:sldChg>
      <pc:sldChg chg="addSp delSp modSp add mod ord">
        <pc:chgData name="Kelly Gill" userId="614ff8e5852ccc30" providerId="LiveId" clId="{453CDC02-81E6-475A-9847-97F1058AB71B}" dt="2021-02-03T16:28:07.749" v="1602" actId="478"/>
        <pc:sldMkLst>
          <pc:docMk/>
          <pc:sldMk cId="4113438815" sldId="800"/>
        </pc:sldMkLst>
        <pc:spChg chg="mod">
          <ac:chgData name="Kelly Gill" userId="614ff8e5852ccc30" providerId="LiveId" clId="{453CDC02-81E6-475A-9847-97F1058AB71B}" dt="2021-02-03T15:08:18.661" v="802" actId="20577"/>
          <ac:spMkLst>
            <pc:docMk/>
            <pc:sldMk cId="4113438815" sldId="800"/>
            <ac:spMk id="4" creationId="{A8A83604-C1F3-401C-B95E-D25C9B7533E3}"/>
          </ac:spMkLst>
        </pc:spChg>
        <pc:spChg chg="add del mod">
          <ac:chgData name="Kelly Gill" userId="614ff8e5852ccc30" providerId="LiveId" clId="{453CDC02-81E6-475A-9847-97F1058AB71B}" dt="2021-02-03T16:25:27.978" v="1408" actId="767"/>
          <ac:spMkLst>
            <pc:docMk/>
            <pc:sldMk cId="4113438815" sldId="800"/>
            <ac:spMk id="7" creationId="{153C4243-5665-46B9-882F-356234D7505D}"/>
          </ac:spMkLst>
        </pc:spChg>
        <pc:spChg chg="add mod">
          <ac:chgData name="Kelly Gill" userId="614ff8e5852ccc30" providerId="LiveId" clId="{453CDC02-81E6-475A-9847-97F1058AB71B}" dt="2021-02-03T16:26:46.935" v="1587" actId="208"/>
          <ac:spMkLst>
            <pc:docMk/>
            <pc:sldMk cId="4113438815" sldId="800"/>
            <ac:spMk id="8" creationId="{BDFB2B40-71A8-4E88-9510-8FEE7C1F227E}"/>
          </ac:spMkLst>
        </pc:spChg>
        <pc:spChg chg="add mod">
          <ac:chgData name="Kelly Gill" userId="614ff8e5852ccc30" providerId="LiveId" clId="{453CDC02-81E6-475A-9847-97F1058AB71B}" dt="2021-02-03T16:27:27.279" v="1593" actId="207"/>
          <ac:spMkLst>
            <pc:docMk/>
            <pc:sldMk cId="4113438815" sldId="800"/>
            <ac:spMk id="9" creationId="{146A6CD3-9F8A-4C5B-9579-A1C8EB647010}"/>
          </ac:spMkLst>
        </pc:spChg>
        <pc:spChg chg="add mod">
          <ac:chgData name="Kelly Gill" userId="614ff8e5852ccc30" providerId="LiveId" clId="{453CDC02-81E6-475A-9847-97F1058AB71B}" dt="2021-02-03T16:27:16.824" v="1592" actId="207"/>
          <ac:spMkLst>
            <pc:docMk/>
            <pc:sldMk cId="4113438815" sldId="800"/>
            <ac:spMk id="10" creationId="{E0C5500C-2258-4567-BBF2-FD2839ABC72F}"/>
          </ac:spMkLst>
        </pc:spChg>
        <pc:spChg chg="add del mod">
          <ac:chgData name="Kelly Gill" userId="614ff8e5852ccc30" providerId="LiveId" clId="{453CDC02-81E6-475A-9847-97F1058AB71B}" dt="2021-02-03T16:27:46.869" v="1597" actId="478"/>
          <ac:spMkLst>
            <pc:docMk/>
            <pc:sldMk cId="4113438815" sldId="800"/>
            <ac:spMk id="11" creationId="{79007CCF-BEBB-480F-AA6E-05019BA9755F}"/>
          </ac:spMkLst>
        </pc:spChg>
        <pc:spChg chg="add del mod">
          <ac:chgData name="Kelly Gill" userId="614ff8e5852ccc30" providerId="LiveId" clId="{453CDC02-81E6-475A-9847-97F1058AB71B}" dt="2021-02-03T16:28:07.749" v="1602" actId="478"/>
          <ac:spMkLst>
            <pc:docMk/>
            <pc:sldMk cId="4113438815" sldId="800"/>
            <ac:spMk id="12" creationId="{E40A79F3-9F11-4BB1-BA0B-E6DD824F29A3}"/>
          </ac:spMkLst>
        </pc:spChg>
        <pc:picChg chg="add del mod">
          <ac:chgData name="Kelly Gill" userId="614ff8e5852ccc30" providerId="LiveId" clId="{453CDC02-81E6-475A-9847-97F1058AB71B}" dt="2021-02-03T15:21:13.685" v="883" actId="478"/>
          <ac:picMkLst>
            <pc:docMk/>
            <pc:sldMk cId="4113438815" sldId="800"/>
            <ac:picMk id="3" creationId="{79CAD4C8-6198-4310-B867-EAB06338ABE9}"/>
          </ac:picMkLst>
        </pc:picChg>
        <pc:picChg chg="add del">
          <ac:chgData name="Kelly Gill" userId="614ff8e5852ccc30" providerId="LiveId" clId="{453CDC02-81E6-475A-9847-97F1058AB71B}" dt="2021-02-03T16:25:19.916" v="1406" actId="478"/>
          <ac:picMkLst>
            <pc:docMk/>
            <pc:sldMk cId="4113438815" sldId="800"/>
            <ac:picMk id="5" creationId="{1819A52D-3B85-4854-A979-352515EE7F95}"/>
          </ac:picMkLst>
        </pc:picChg>
        <pc:picChg chg="del">
          <ac:chgData name="Kelly Gill" userId="614ff8e5852ccc30" providerId="LiveId" clId="{453CDC02-81E6-475A-9847-97F1058AB71B}" dt="2021-02-03T15:07:50.869" v="770" actId="478"/>
          <ac:picMkLst>
            <pc:docMk/>
            <pc:sldMk cId="4113438815" sldId="800"/>
            <ac:picMk id="6" creationId="{79221A02-2FE9-48E7-80AD-D0295EFE9C24}"/>
          </ac:picMkLst>
        </pc:picChg>
      </pc:sldChg>
      <pc:sldChg chg="addSp delSp modSp add mod">
        <pc:chgData name="Kelly Gill" userId="614ff8e5852ccc30" providerId="LiveId" clId="{453CDC02-81E6-475A-9847-97F1058AB71B}" dt="2021-02-04T12:23:41.551" v="2377" actId="20577"/>
        <pc:sldMkLst>
          <pc:docMk/>
          <pc:sldMk cId="3008936506" sldId="801"/>
        </pc:sldMkLst>
        <pc:spChg chg="add del mod">
          <ac:chgData name="Kelly Gill" userId="614ff8e5852ccc30" providerId="LiveId" clId="{453CDC02-81E6-475A-9847-97F1058AB71B}" dt="2021-02-04T12:20:23.543" v="2205"/>
          <ac:spMkLst>
            <pc:docMk/>
            <pc:sldMk cId="3008936506" sldId="801"/>
            <ac:spMk id="2" creationId="{E96847DB-1FF6-4260-820D-8A0EC2E5D6BA}"/>
          </ac:spMkLst>
        </pc:spChg>
        <pc:spChg chg="add del mod">
          <ac:chgData name="Kelly Gill" userId="614ff8e5852ccc30" providerId="LiveId" clId="{453CDC02-81E6-475A-9847-97F1058AB71B}" dt="2021-02-04T12:20:30.883" v="2208"/>
          <ac:spMkLst>
            <pc:docMk/>
            <pc:sldMk cId="3008936506" sldId="801"/>
            <ac:spMk id="3" creationId="{2E9C07B2-E708-4050-8854-B83D6F4BCC2A}"/>
          </ac:spMkLst>
        </pc:spChg>
        <pc:spChg chg="add mod">
          <ac:chgData name="Kelly Gill" userId="614ff8e5852ccc30" providerId="LiveId" clId="{453CDC02-81E6-475A-9847-97F1058AB71B}" dt="2021-02-04T12:23:41.551" v="2377" actId="20577"/>
          <ac:spMkLst>
            <pc:docMk/>
            <pc:sldMk cId="3008936506" sldId="801"/>
            <ac:spMk id="6" creationId="{8A87664E-0D0A-4FAF-986B-1AA2C5758857}"/>
          </ac:spMkLst>
        </pc:spChg>
        <pc:picChg chg="del">
          <ac:chgData name="Kelly Gill" userId="614ff8e5852ccc30" providerId="LiveId" clId="{453CDC02-81E6-475A-9847-97F1058AB71B}" dt="2021-02-03T15:19:06.252" v="863" actId="478"/>
          <ac:picMkLst>
            <pc:docMk/>
            <pc:sldMk cId="3008936506" sldId="801"/>
            <ac:picMk id="3" creationId="{C94F2C2F-5BFE-4039-BD3F-856E3DC7C0BC}"/>
          </ac:picMkLst>
        </pc:picChg>
        <pc:picChg chg="add mod">
          <ac:chgData name="Kelly Gill" userId="614ff8e5852ccc30" providerId="LiveId" clId="{453CDC02-81E6-475A-9847-97F1058AB71B}" dt="2021-02-04T12:20:18.861" v="2202" actId="1076"/>
          <ac:picMkLst>
            <pc:docMk/>
            <pc:sldMk cId="3008936506" sldId="801"/>
            <ac:picMk id="5" creationId="{F517E30D-262C-43E2-B6B1-1C7791F93427}"/>
          </ac:picMkLst>
        </pc:picChg>
      </pc:sldChg>
      <pc:sldChg chg="add del">
        <pc:chgData name="Kelly Gill" userId="614ff8e5852ccc30" providerId="LiveId" clId="{453CDC02-81E6-475A-9847-97F1058AB71B}" dt="2021-02-03T15:19:15.891" v="868" actId="47"/>
        <pc:sldMkLst>
          <pc:docMk/>
          <pc:sldMk cId="2541829846" sldId="802"/>
        </pc:sldMkLst>
      </pc:sldChg>
      <pc:sldChg chg="add del">
        <pc:chgData name="Kelly Gill" userId="614ff8e5852ccc30" providerId="LiveId" clId="{453CDC02-81E6-475A-9847-97F1058AB71B}" dt="2021-02-03T15:19:14.868" v="867" actId="47"/>
        <pc:sldMkLst>
          <pc:docMk/>
          <pc:sldMk cId="3450845906" sldId="803"/>
        </pc:sldMkLst>
      </pc:sldChg>
      <pc:sldChg chg="ord">
        <pc:chgData name="Kelly Gill" userId="614ff8e5852ccc30" providerId="LiveId" clId="{453CDC02-81E6-475A-9847-97F1058AB71B}" dt="2021-02-03T16:07:22.274" v="986"/>
        <pc:sldMkLst>
          <pc:docMk/>
          <pc:sldMk cId="1853755028" sldId="813"/>
        </pc:sldMkLst>
      </pc:sldChg>
      <pc:sldChg chg="addSp delSp modSp mod ord">
        <pc:chgData name="Kelly Gill" userId="614ff8e5852ccc30" providerId="LiveId" clId="{453CDC02-81E6-475A-9847-97F1058AB71B}" dt="2021-02-03T16:33:22.708" v="1842" actId="1076"/>
        <pc:sldMkLst>
          <pc:docMk/>
          <pc:sldMk cId="4253013750" sldId="814"/>
        </pc:sldMkLst>
        <pc:spChg chg="mod">
          <ac:chgData name="Kelly Gill" userId="614ff8e5852ccc30" providerId="LiveId" clId="{453CDC02-81E6-475A-9847-97F1058AB71B}" dt="2021-02-03T16:32:29.772" v="1838" actId="20577"/>
          <ac:spMkLst>
            <pc:docMk/>
            <pc:sldMk cId="4253013750" sldId="814"/>
            <ac:spMk id="4" creationId="{6E44A274-1AA5-4DF8-8995-7B21DB412649}"/>
          </ac:spMkLst>
        </pc:spChg>
        <pc:picChg chg="del">
          <ac:chgData name="Kelly Gill" userId="614ff8e5852ccc30" providerId="LiveId" clId="{453CDC02-81E6-475A-9847-97F1058AB71B}" dt="2021-02-03T12:27:33.347" v="11" actId="478"/>
          <ac:picMkLst>
            <pc:docMk/>
            <pc:sldMk cId="4253013750" sldId="814"/>
            <ac:picMk id="3" creationId="{06D9ABEC-D32E-49EB-ABF7-AE283BAD832C}"/>
          </ac:picMkLst>
        </pc:picChg>
        <pc:picChg chg="add mod">
          <ac:chgData name="Kelly Gill" userId="614ff8e5852ccc30" providerId="LiveId" clId="{453CDC02-81E6-475A-9847-97F1058AB71B}" dt="2021-02-03T16:33:22.708" v="1842" actId="1076"/>
          <ac:picMkLst>
            <pc:docMk/>
            <pc:sldMk cId="4253013750" sldId="814"/>
            <ac:picMk id="3" creationId="{F529048C-5258-40B1-A49C-B2E480749A1C}"/>
          </ac:picMkLst>
        </pc:picChg>
        <pc:picChg chg="mod">
          <ac:chgData name="Kelly Gill" userId="614ff8e5852ccc30" providerId="LiveId" clId="{453CDC02-81E6-475A-9847-97F1058AB71B}" dt="2021-02-03T16:32:33.381" v="1839" actId="1076"/>
          <ac:picMkLst>
            <pc:docMk/>
            <pc:sldMk cId="4253013750" sldId="814"/>
            <ac:picMk id="5" creationId="{5F855522-7B97-462F-8BFD-08292B76FC1A}"/>
          </ac:picMkLst>
        </pc:picChg>
      </pc:sldChg>
      <pc:sldChg chg="del">
        <pc:chgData name="Kelly Gill" userId="614ff8e5852ccc30" providerId="LiveId" clId="{453CDC02-81E6-475A-9847-97F1058AB71B}" dt="2021-02-03T16:42:28.792" v="2003" actId="47"/>
        <pc:sldMkLst>
          <pc:docMk/>
          <pc:sldMk cId="3521565060" sldId="828"/>
        </pc:sldMkLst>
      </pc:sldChg>
      <pc:sldChg chg="del">
        <pc:chgData name="Kelly Gill" userId="614ff8e5852ccc30" providerId="LiveId" clId="{453CDC02-81E6-475A-9847-97F1058AB71B}" dt="2021-02-03T12:27:35.075" v="12" actId="47"/>
        <pc:sldMkLst>
          <pc:docMk/>
          <pc:sldMk cId="3086312685" sldId="830"/>
        </pc:sldMkLst>
      </pc:sldChg>
      <pc:sldChg chg="del ord">
        <pc:chgData name="Kelly Gill" userId="614ff8e5852ccc30" providerId="LiveId" clId="{453CDC02-81E6-475A-9847-97F1058AB71B}" dt="2021-02-03T12:28:13.712" v="26" actId="47"/>
        <pc:sldMkLst>
          <pc:docMk/>
          <pc:sldMk cId="2311055234" sldId="831"/>
        </pc:sldMkLst>
      </pc:sldChg>
      <pc:sldChg chg="del">
        <pc:chgData name="Kelly Gill" userId="614ff8e5852ccc30" providerId="LiveId" clId="{453CDC02-81E6-475A-9847-97F1058AB71B}" dt="2021-02-03T12:27:37.914" v="14" actId="47"/>
        <pc:sldMkLst>
          <pc:docMk/>
          <pc:sldMk cId="4056675597" sldId="832"/>
        </pc:sldMkLst>
      </pc:sldChg>
      <pc:sldChg chg="modSp add mod">
        <pc:chgData name="Kelly Gill" userId="614ff8e5852ccc30" providerId="LiveId" clId="{453CDC02-81E6-475A-9847-97F1058AB71B}" dt="2021-02-03T16:44:02.236" v="2104" actId="20577"/>
        <pc:sldMkLst>
          <pc:docMk/>
          <pc:sldMk cId="1273372948" sldId="833"/>
        </pc:sldMkLst>
        <pc:spChg chg="mod">
          <ac:chgData name="Kelly Gill" userId="614ff8e5852ccc30" providerId="LiveId" clId="{453CDC02-81E6-475A-9847-97F1058AB71B}" dt="2021-02-03T16:44:02.236" v="2104" actId="20577"/>
          <ac:spMkLst>
            <pc:docMk/>
            <pc:sldMk cId="1273372948" sldId="833"/>
            <ac:spMk id="2" creationId="{89813CF9-F29A-4A6C-9ED4-F907E91EAE7B}"/>
          </ac:spMkLst>
        </pc:spChg>
        <pc:picChg chg="mod">
          <ac:chgData name="Kelly Gill" userId="614ff8e5852ccc30" providerId="LiveId" clId="{453CDC02-81E6-475A-9847-97F1058AB71B}" dt="2021-02-03T16:42:44.777" v="2006" actId="1076"/>
          <ac:picMkLst>
            <pc:docMk/>
            <pc:sldMk cId="1273372948" sldId="833"/>
            <ac:picMk id="4" creationId="{1639CE92-4204-4B15-8FED-5B6D1B2239FB}"/>
          </ac:picMkLst>
        </pc:picChg>
      </pc:sldChg>
      <pc:sldChg chg="del">
        <pc:chgData name="Kelly Gill" userId="614ff8e5852ccc30" providerId="LiveId" clId="{453CDC02-81E6-475A-9847-97F1058AB71B}" dt="2021-02-03T12:27:35.976" v="13" actId="47"/>
        <pc:sldMkLst>
          <pc:docMk/>
          <pc:sldMk cId="4249412587" sldId="833"/>
        </pc:sldMkLst>
      </pc:sldChg>
      <pc:sldChg chg="del ord">
        <pc:chgData name="Kelly Gill" userId="614ff8e5852ccc30" providerId="LiveId" clId="{453CDC02-81E6-475A-9847-97F1058AB71B}" dt="2021-02-03T16:36:29.285" v="1991" actId="47"/>
        <pc:sldMkLst>
          <pc:docMk/>
          <pc:sldMk cId="3624159446" sldId="834"/>
        </pc:sldMkLst>
      </pc:sldChg>
      <pc:sldChg chg="ord">
        <pc:chgData name="Kelly Gill" userId="614ff8e5852ccc30" providerId="LiveId" clId="{453CDC02-81E6-475A-9847-97F1058AB71B}" dt="2021-02-03T14:26:02.886" v="138"/>
        <pc:sldMkLst>
          <pc:docMk/>
          <pc:sldMk cId="2120514147" sldId="836"/>
        </pc:sldMkLst>
      </pc:sldChg>
      <pc:sldChg chg="modSp del mod">
        <pc:chgData name="Kelly Gill" userId="614ff8e5852ccc30" providerId="LiveId" clId="{453CDC02-81E6-475A-9847-97F1058AB71B}" dt="2021-02-03T14:25:58.084" v="135" actId="47"/>
        <pc:sldMkLst>
          <pc:docMk/>
          <pc:sldMk cId="1261361556" sldId="837"/>
        </pc:sldMkLst>
        <pc:spChg chg="mod">
          <ac:chgData name="Kelly Gill" userId="614ff8e5852ccc30" providerId="LiveId" clId="{453CDC02-81E6-475A-9847-97F1058AB71B}" dt="2021-02-03T12:25:45.963" v="4" actId="20577"/>
          <ac:spMkLst>
            <pc:docMk/>
            <pc:sldMk cId="1261361556" sldId="837"/>
            <ac:spMk id="3" creationId="{00000000-0000-0000-0000-000000000000}"/>
          </ac:spMkLst>
        </pc:spChg>
        <pc:spChg chg="mod">
          <ac:chgData name="Kelly Gill" userId="614ff8e5852ccc30" providerId="LiveId" clId="{453CDC02-81E6-475A-9847-97F1058AB71B}" dt="2021-02-03T12:25:39.766" v="0" actId="20577"/>
          <ac:spMkLst>
            <pc:docMk/>
            <pc:sldMk cId="1261361556" sldId="837"/>
            <ac:spMk id="7" creationId="{00000000-0000-0000-0000-000000000000}"/>
          </ac:spMkLst>
        </pc:spChg>
        <pc:spChg chg="mod">
          <ac:chgData name="Kelly Gill" userId="614ff8e5852ccc30" providerId="LiveId" clId="{453CDC02-81E6-475A-9847-97F1058AB71B}" dt="2021-02-03T12:25:48.696" v="5" actId="20577"/>
          <ac:spMkLst>
            <pc:docMk/>
            <pc:sldMk cId="1261361556" sldId="837"/>
            <ac:spMk id="8" creationId="{00000000-0000-0000-0000-000000000000}"/>
          </ac:spMkLst>
        </pc:spChg>
        <pc:spChg chg="mod">
          <ac:chgData name="Kelly Gill" userId="614ff8e5852ccc30" providerId="LiveId" clId="{453CDC02-81E6-475A-9847-97F1058AB71B}" dt="2021-02-03T12:25:42.634" v="1" actId="20577"/>
          <ac:spMkLst>
            <pc:docMk/>
            <pc:sldMk cId="1261361556" sldId="837"/>
            <ac:spMk id="9" creationId="{FA77A3EE-2E1F-4347-AE74-911EAA037B56}"/>
          </ac:spMkLst>
        </pc:spChg>
        <pc:spChg chg="mod">
          <ac:chgData name="Kelly Gill" userId="614ff8e5852ccc30" providerId="LiveId" clId="{453CDC02-81E6-475A-9847-97F1058AB71B}" dt="2021-02-03T12:25:50.247" v="6" actId="20577"/>
          <ac:spMkLst>
            <pc:docMk/>
            <pc:sldMk cId="1261361556" sldId="837"/>
            <ac:spMk id="10" creationId="{00000000-0000-0000-0000-000000000000}"/>
          </ac:spMkLst>
        </pc:spChg>
      </pc:sldChg>
      <pc:sldChg chg="del">
        <pc:chgData name="Kelly Gill" userId="614ff8e5852ccc30" providerId="LiveId" clId="{453CDC02-81E6-475A-9847-97F1058AB71B}" dt="2021-02-03T12:27:27.434" v="9" actId="47"/>
        <pc:sldMkLst>
          <pc:docMk/>
          <pc:sldMk cId="1722170385" sldId="838"/>
        </pc:sldMkLst>
      </pc:sldChg>
      <pc:sldChg chg="del">
        <pc:chgData name="Kelly Gill" userId="614ff8e5852ccc30" providerId="LiveId" clId="{453CDC02-81E6-475A-9847-97F1058AB71B}" dt="2021-02-03T12:27:28.140" v="10" actId="47"/>
        <pc:sldMkLst>
          <pc:docMk/>
          <pc:sldMk cId="2220762909" sldId="839"/>
        </pc:sldMkLst>
      </pc:sldChg>
      <pc:sldChg chg="modSp mod ord modAnim">
        <pc:chgData name="Kelly Gill" userId="614ff8e5852ccc30" providerId="LiveId" clId="{453CDC02-81E6-475A-9847-97F1058AB71B}" dt="2021-02-03T14:56:31.003" v="528"/>
        <pc:sldMkLst>
          <pc:docMk/>
          <pc:sldMk cId="651545271" sldId="840"/>
        </pc:sldMkLst>
        <pc:spChg chg="mod">
          <ac:chgData name="Kelly Gill" userId="614ff8e5852ccc30" providerId="LiveId" clId="{453CDC02-81E6-475A-9847-97F1058AB71B}" dt="2021-02-03T14:56:19.818" v="526" actId="20577"/>
          <ac:spMkLst>
            <pc:docMk/>
            <pc:sldMk cId="651545271" sldId="840"/>
            <ac:spMk id="4" creationId="{334FB2EB-674C-4676-B047-79AB40DAD801}"/>
          </ac:spMkLst>
        </pc:spChg>
      </pc:sldChg>
      <pc:sldChg chg="addSp modSp new mod">
        <pc:chgData name="Kelly Gill" userId="614ff8e5852ccc30" providerId="LiveId" clId="{453CDC02-81E6-475A-9847-97F1058AB71B}" dt="2021-02-03T15:19:58.950" v="878" actId="1076"/>
        <pc:sldMkLst>
          <pc:docMk/>
          <pc:sldMk cId="1675219342" sldId="841"/>
        </pc:sldMkLst>
        <pc:picChg chg="add mod modCrop">
          <ac:chgData name="Kelly Gill" userId="614ff8e5852ccc30" providerId="LiveId" clId="{453CDC02-81E6-475A-9847-97F1058AB71B}" dt="2021-02-03T15:19:58.950" v="878" actId="1076"/>
          <ac:picMkLst>
            <pc:docMk/>
            <pc:sldMk cId="1675219342" sldId="841"/>
            <ac:picMk id="3" creationId="{030B8824-D5DD-4E33-8305-8500AF204445}"/>
          </ac:picMkLst>
        </pc:picChg>
      </pc:sldChg>
      <pc:sldChg chg="del">
        <pc:chgData name="Kelly Gill" userId="614ff8e5852ccc30" providerId="LiveId" clId="{453CDC02-81E6-475A-9847-97F1058AB71B}" dt="2021-02-03T12:27:44.597" v="16" actId="47"/>
        <pc:sldMkLst>
          <pc:docMk/>
          <pc:sldMk cId="2056070869" sldId="841"/>
        </pc:sldMkLst>
      </pc:sldChg>
      <pc:sldChg chg="addSp modSp new mod">
        <pc:chgData name="Kelly Gill" userId="614ff8e5852ccc30" providerId="LiveId" clId="{453CDC02-81E6-475A-9847-97F1058AB71B}" dt="2021-02-03T16:47:01.737" v="2201" actId="20577"/>
        <pc:sldMkLst>
          <pc:docMk/>
          <pc:sldMk cId="2524460279" sldId="842"/>
        </pc:sldMkLst>
        <pc:spChg chg="add mod">
          <ac:chgData name="Kelly Gill" userId="614ff8e5852ccc30" providerId="LiveId" clId="{453CDC02-81E6-475A-9847-97F1058AB71B}" dt="2021-02-03T16:47:01.737" v="2201" actId="20577"/>
          <ac:spMkLst>
            <pc:docMk/>
            <pc:sldMk cId="2524460279" sldId="842"/>
            <ac:spMk id="3" creationId="{D84535AB-CC65-4646-93E2-6B4C97D2AF4B}"/>
          </ac:spMkLst>
        </pc:spChg>
        <pc:picChg chg="add mod">
          <ac:chgData name="Kelly Gill" userId="614ff8e5852ccc30" providerId="LiveId" clId="{453CDC02-81E6-475A-9847-97F1058AB71B}" dt="2021-02-03T16:36:13.161" v="1990" actId="1076"/>
          <ac:picMkLst>
            <pc:docMk/>
            <pc:sldMk cId="2524460279" sldId="842"/>
            <ac:picMk id="2" creationId="{FD8495CB-2209-4579-81EE-13D97D837072}"/>
          </ac:picMkLst>
        </pc:picChg>
      </pc:sldChg>
      <pc:sldChg chg="modSp add mod modAnim">
        <pc:chgData name="Kelly Gill" userId="614ff8e5852ccc30" providerId="LiveId" clId="{453CDC02-81E6-475A-9847-97F1058AB71B}" dt="2021-02-03T16:30:04.193" v="1668" actId="403"/>
        <pc:sldMkLst>
          <pc:docMk/>
          <pc:sldMk cId="2908598818" sldId="843"/>
        </pc:sldMkLst>
        <pc:spChg chg="mod">
          <ac:chgData name="Kelly Gill" userId="614ff8e5852ccc30" providerId="LiveId" clId="{453CDC02-81E6-475A-9847-97F1058AB71B}" dt="2021-02-03T16:30:04.193" v="1668" actId="403"/>
          <ac:spMkLst>
            <pc:docMk/>
            <pc:sldMk cId="2908598818" sldId="843"/>
            <ac:spMk id="5" creationId="{00000000-0000-0000-0000-000000000000}"/>
          </ac:spMkLst>
        </pc:spChg>
        <pc:spChg chg="mod">
          <ac:chgData name="Kelly Gill" userId="614ff8e5852ccc30" providerId="LiveId" clId="{453CDC02-81E6-475A-9847-97F1058AB71B}" dt="2021-02-03T16:30:00.104" v="1667" actId="403"/>
          <ac:spMkLst>
            <pc:docMk/>
            <pc:sldMk cId="2908598818" sldId="843"/>
            <ac:spMk id="6" creationId="{00000000-0000-0000-0000-000000000000}"/>
          </ac:spMkLst>
        </pc:spChg>
        <pc:spChg chg="mod">
          <ac:chgData name="Kelly Gill" userId="614ff8e5852ccc30" providerId="LiveId" clId="{453CDC02-81E6-475A-9847-97F1058AB71B}" dt="2021-02-03T14:55:23.361" v="380" actId="1076"/>
          <ac:spMkLst>
            <pc:docMk/>
            <pc:sldMk cId="2908598818" sldId="843"/>
            <ac:spMk id="7" creationId="{00000000-0000-0000-0000-000000000000}"/>
          </ac:spMkLst>
        </pc:spChg>
        <pc:spChg chg="mod">
          <ac:chgData name="Kelly Gill" userId="614ff8e5852ccc30" providerId="LiveId" clId="{453CDC02-81E6-475A-9847-97F1058AB71B}" dt="2021-02-03T16:29:56.970" v="1666" actId="403"/>
          <ac:spMkLst>
            <pc:docMk/>
            <pc:sldMk cId="2908598818" sldId="843"/>
            <ac:spMk id="8" creationId="{00000000-0000-0000-0000-000000000000}"/>
          </ac:spMkLst>
        </pc:spChg>
        <pc:graphicFrameChg chg="modGraphic">
          <ac:chgData name="Kelly Gill" userId="614ff8e5852ccc30" providerId="LiveId" clId="{453CDC02-81E6-475A-9847-97F1058AB71B}" dt="2021-02-03T14:55:52.039" v="463" actId="20577"/>
          <ac:graphicFrameMkLst>
            <pc:docMk/>
            <pc:sldMk cId="2908598818" sldId="843"/>
            <ac:graphicFrameMk id="4" creationId="{00000000-0000-0000-0000-000000000000}"/>
          </ac:graphicFrameMkLst>
        </pc:graphicFrameChg>
      </pc:sldChg>
      <pc:sldChg chg="addSp modSp add mod">
        <pc:chgData name="Kelly Gill" userId="614ff8e5852ccc30" providerId="LiveId" clId="{453CDC02-81E6-475A-9847-97F1058AB71B}" dt="2021-02-03T16:00:10.252" v="967" actId="14100"/>
        <pc:sldMkLst>
          <pc:docMk/>
          <pc:sldMk cId="2613284480" sldId="844"/>
        </pc:sldMkLst>
        <pc:spChg chg="mod">
          <ac:chgData name="Kelly Gill" userId="614ff8e5852ccc30" providerId="LiveId" clId="{453CDC02-81E6-475A-9847-97F1058AB71B}" dt="2021-02-03T16:00:10.252" v="967" actId="14100"/>
          <ac:spMkLst>
            <pc:docMk/>
            <pc:sldMk cId="2613284480" sldId="844"/>
            <ac:spMk id="3" creationId="{8248089B-E0EE-4AE9-BBE2-687136D39F71}"/>
          </ac:spMkLst>
        </pc:spChg>
        <pc:spChg chg="add mod">
          <ac:chgData name="Kelly Gill" userId="614ff8e5852ccc30" providerId="LiveId" clId="{453CDC02-81E6-475A-9847-97F1058AB71B}" dt="2021-02-03T14:57:40.650" v="640" actId="14100"/>
          <ac:spMkLst>
            <pc:docMk/>
            <pc:sldMk cId="2613284480" sldId="844"/>
            <ac:spMk id="4" creationId="{A8FAEC1E-11B1-4FD5-9BC0-95E63C17D084}"/>
          </ac:spMkLst>
        </pc:spChg>
        <pc:spChg chg="add mod">
          <ac:chgData name="Kelly Gill" userId="614ff8e5852ccc30" providerId="LiveId" clId="{453CDC02-81E6-475A-9847-97F1058AB71B}" dt="2021-02-03T15:06:49.503" v="709" actId="20577"/>
          <ac:spMkLst>
            <pc:docMk/>
            <pc:sldMk cId="2613284480" sldId="844"/>
            <ac:spMk id="5" creationId="{DDAA5982-A99A-47C9-833C-8EF81F505913}"/>
          </ac:spMkLst>
        </pc:spChg>
        <pc:spChg chg="add mod">
          <ac:chgData name="Kelly Gill" userId="614ff8e5852ccc30" providerId="LiveId" clId="{453CDC02-81E6-475A-9847-97F1058AB71B}" dt="2021-02-03T15:07:11.671" v="764" actId="20577"/>
          <ac:spMkLst>
            <pc:docMk/>
            <pc:sldMk cId="2613284480" sldId="844"/>
            <ac:spMk id="6" creationId="{F7F2BDDF-09EC-4BC8-9561-FED33083D471}"/>
          </ac:spMkLst>
        </pc:spChg>
        <pc:picChg chg="mod">
          <ac:chgData name="Kelly Gill" userId="614ff8e5852ccc30" providerId="LiveId" clId="{453CDC02-81E6-475A-9847-97F1058AB71B}" dt="2021-02-03T14:56:55.289" v="556" actId="1076"/>
          <ac:picMkLst>
            <pc:docMk/>
            <pc:sldMk cId="2613284480" sldId="844"/>
            <ac:picMk id="2" creationId="{C4343BBE-4954-4E95-9ABA-8D56C2B0DC41}"/>
          </ac:picMkLst>
        </pc:picChg>
      </pc:sldChg>
      <pc:sldChg chg="addSp delSp modSp new mod modClrScheme chgLayout">
        <pc:chgData name="Kelly Gill" userId="614ff8e5852ccc30" providerId="LiveId" clId="{453CDC02-81E6-475A-9847-97F1058AB71B}" dt="2021-02-03T16:45:05.224" v="2112" actId="20577"/>
        <pc:sldMkLst>
          <pc:docMk/>
          <pc:sldMk cId="704273029" sldId="845"/>
        </pc:sldMkLst>
        <pc:spChg chg="del">
          <ac:chgData name="Kelly Gill" userId="614ff8e5852ccc30" providerId="LiveId" clId="{453CDC02-81E6-475A-9847-97F1058AB71B}" dt="2021-02-03T15:16:33.389" v="809" actId="700"/>
          <ac:spMkLst>
            <pc:docMk/>
            <pc:sldMk cId="704273029" sldId="845"/>
            <ac:spMk id="2" creationId="{EDC8F61A-E753-4BFB-964D-3DEC51E2B703}"/>
          </ac:spMkLst>
        </pc:spChg>
        <pc:spChg chg="del">
          <ac:chgData name="Kelly Gill" userId="614ff8e5852ccc30" providerId="LiveId" clId="{453CDC02-81E6-475A-9847-97F1058AB71B}" dt="2021-02-03T15:16:33.389" v="809" actId="700"/>
          <ac:spMkLst>
            <pc:docMk/>
            <pc:sldMk cId="704273029" sldId="845"/>
            <ac:spMk id="3" creationId="{77DB0817-30CF-41BD-BD70-974308EEFBC5}"/>
          </ac:spMkLst>
        </pc:spChg>
        <pc:spChg chg="add mod">
          <ac:chgData name="Kelly Gill" userId="614ff8e5852ccc30" providerId="LiveId" clId="{453CDC02-81E6-475A-9847-97F1058AB71B}" dt="2021-02-03T15:59:15.908" v="919" actId="1076"/>
          <ac:spMkLst>
            <pc:docMk/>
            <pc:sldMk cId="704273029" sldId="845"/>
            <ac:spMk id="8" creationId="{E8E33523-F94F-4477-858C-520E4B7F7562}"/>
          </ac:spMkLst>
        </pc:spChg>
        <pc:spChg chg="add mod">
          <ac:chgData name="Kelly Gill" userId="614ff8e5852ccc30" providerId="LiveId" clId="{453CDC02-81E6-475A-9847-97F1058AB71B}" dt="2021-02-03T16:45:05.224" v="2112" actId="20577"/>
          <ac:spMkLst>
            <pc:docMk/>
            <pc:sldMk cId="704273029" sldId="845"/>
            <ac:spMk id="9" creationId="{072416F5-AEF4-468B-9A49-F328FB46F3D7}"/>
          </ac:spMkLst>
        </pc:spChg>
        <pc:picChg chg="add mod modCrop">
          <ac:chgData name="Kelly Gill" userId="614ff8e5852ccc30" providerId="LiveId" clId="{453CDC02-81E6-475A-9847-97F1058AB71B}" dt="2021-02-03T15:57:41.086" v="889" actId="1076"/>
          <ac:picMkLst>
            <pc:docMk/>
            <pc:sldMk cId="704273029" sldId="845"/>
            <ac:picMk id="5" creationId="{C0A4A45E-A65B-4328-BA43-E69A881D1E1F}"/>
          </ac:picMkLst>
        </pc:picChg>
        <pc:picChg chg="add mod">
          <ac:chgData name="Kelly Gill" userId="614ff8e5852ccc30" providerId="LiveId" clId="{453CDC02-81E6-475A-9847-97F1058AB71B}" dt="2021-02-03T15:58:09.540" v="893" actId="1076"/>
          <ac:picMkLst>
            <pc:docMk/>
            <pc:sldMk cId="704273029" sldId="845"/>
            <ac:picMk id="6" creationId="{21D6FD08-7D9A-4039-B519-C9D569D13505}"/>
          </ac:picMkLst>
        </pc:picChg>
      </pc:sldChg>
      <pc:sldChg chg="addSp delSp modSp new mod modClrScheme chgLayout">
        <pc:chgData name="Kelly Gill" userId="614ff8e5852ccc30" providerId="LiveId" clId="{453CDC02-81E6-475A-9847-97F1058AB71B}" dt="2021-02-03T15:17:53.617" v="850" actId="20577"/>
        <pc:sldMkLst>
          <pc:docMk/>
          <pc:sldMk cId="2355439368" sldId="846"/>
        </pc:sldMkLst>
        <pc:spChg chg="del">
          <ac:chgData name="Kelly Gill" userId="614ff8e5852ccc30" providerId="LiveId" clId="{453CDC02-81E6-475A-9847-97F1058AB71B}" dt="2021-02-03T15:17:07.624" v="812" actId="700"/>
          <ac:spMkLst>
            <pc:docMk/>
            <pc:sldMk cId="2355439368" sldId="846"/>
            <ac:spMk id="2" creationId="{5B0581DC-9806-484F-A675-C6A968A35491}"/>
          </ac:spMkLst>
        </pc:spChg>
        <pc:spChg chg="del">
          <ac:chgData name="Kelly Gill" userId="614ff8e5852ccc30" providerId="LiveId" clId="{453CDC02-81E6-475A-9847-97F1058AB71B}" dt="2021-02-03T15:17:07.624" v="812" actId="700"/>
          <ac:spMkLst>
            <pc:docMk/>
            <pc:sldMk cId="2355439368" sldId="846"/>
            <ac:spMk id="3" creationId="{B7513C48-5F3C-47C8-AAD7-FEB610B8F0F9}"/>
          </ac:spMkLst>
        </pc:spChg>
        <pc:spChg chg="add mod">
          <ac:chgData name="Kelly Gill" userId="614ff8e5852ccc30" providerId="LiveId" clId="{453CDC02-81E6-475A-9847-97F1058AB71B}" dt="2021-02-03T15:17:53.617" v="850" actId="20577"/>
          <ac:spMkLst>
            <pc:docMk/>
            <pc:sldMk cId="2355439368" sldId="846"/>
            <ac:spMk id="5" creationId="{AFCDBF94-6F4D-4D0D-B65F-3EBC46D28A9C}"/>
          </ac:spMkLst>
        </pc:spChg>
      </pc:sldChg>
      <pc:sldChg chg="modSp add mod">
        <pc:chgData name="Kelly Gill" userId="614ff8e5852ccc30" providerId="LiveId" clId="{453CDC02-81E6-475A-9847-97F1058AB71B}" dt="2021-02-03T15:18:04.210" v="857" actId="207"/>
        <pc:sldMkLst>
          <pc:docMk/>
          <pc:sldMk cId="2569317024" sldId="847"/>
        </pc:sldMkLst>
        <pc:spChg chg="mod">
          <ac:chgData name="Kelly Gill" userId="614ff8e5852ccc30" providerId="LiveId" clId="{453CDC02-81E6-475A-9847-97F1058AB71B}" dt="2021-02-03T15:18:04.210" v="857" actId="207"/>
          <ac:spMkLst>
            <pc:docMk/>
            <pc:sldMk cId="2569317024" sldId="847"/>
            <ac:spMk id="5" creationId="{AFCDBF94-6F4D-4D0D-B65F-3EBC46D28A9C}"/>
          </ac:spMkLst>
        </pc:spChg>
      </pc:sldChg>
      <pc:sldChg chg="addSp delSp modSp new mod modClrScheme chgLayout">
        <pc:chgData name="Kelly Gill" userId="614ff8e5852ccc30" providerId="LiveId" clId="{453CDC02-81E6-475A-9847-97F1058AB71B}" dt="2021-02-03T16:30:55.692" v="1721" actId="20577"/>
        <pc:sldMkLst>
          <pc:docMk/>
          <pc:sldMk cId="2834533769" sldId="848"/>
        </pc:sldMkLst>
        <pc:spChg chg="del">
          <ac:chgData name="Kelly Gill" userId="614ff8e5852ccc30" providerId="LiveId" clId="{453CDC02-81E6-475A-9847-97F1058AB71B}" dt="2021-02-03T15:18:30.974" v="860" actId="700"/>
          <ac:spMkLst>
            <pc:docMk/>
            <pc:sldMk cId="2834533769" sldId="848"/>
            <ac:spMk id="2" creationId="{B87347A3-53AA-48D7-AB11-9D36EE76CA61}"/>
          </ac:spMkLst>
        </pc:spChg>
        <pc:spChg chg="del">
          <ac:chgData name="Kelly Gill" userId="614ff8e5852ccc30" providerId="LiveId" clId="{453CDC02-81E6-475A-9847-97F1058AB71B}" dt="2021-02-03T15:18:30.974" v="860" actId="700"/>
          <ac:spMkLst>
            <pc:docMk/>
            <pc:sldMk cId="2834533769" sldId="848"/>
            <ac:spMk id="3" creationId="{7CBCC078-27E2-4484-83CC-164EAAE64DB5}"/>
          </ac:spMkLst>
        </pc:spChg>
        <pc:spChg chg="add mod">
          <ac:chgData name="Kelly Gill" userId="614ff8e5852ccc30" providerId="LiveId" clId="{453CDC02-81E6-475A-9847-97F1058AB71B}" dt="2021-02-03T16:30:55.692" v="1721" actId="20577"/>
          <ac:spMkLst>
            <pc:docMk/>
            <pc:sldMk cId="2834533769" sldId="848"/>
            <ac:spMk id="6" creationId="{85675A45-E28F-4366-9D7A-1663D075E8A1}"/>
          </ac:spMkLst>
        </pc:spChg>
        <pc:picChg chg="add mod">
          <ac:chgData name="Kelly Gill" userId="614ff8e5852ccc30" providerId="LiveId" clId="{453CDC02-81E6-475A-9847-97F1058AB71B}" dt="2021-02-03T16:15:54.035" v="1370" actId="1076"/>
          <ac:picMkLst>
            <pc:docMk/>
            <pc:sldMk cId="2834533769" sldId="848"/>
            <ac:picMk id="5" creationId="{1F962556-0E6D-433C-B6F5-F48883228CEB}"/>
          </ac:picMkLst>
        </pc:picChg>
      </pc:sldChg>
      <pc:sldChg chg="addSp delSp modSp add mod">
        <pc:chgData name="Kelly Gill" userId="614ff8e5852ccc30" providerId="LiveId" clId="{453CDC02-81E6-475A-9847-97F1058AB71B}" dt="2021-02-03T16:28:45.327" v="1637" actId="1076"/>
        <pc:sldMkLst>
          <pc:docMk/>
          <pc:sldMk cId="552987334" sldId="849"/>
        </pc:sldMkLst>
        <pc:spChg chg="add mod">
          <ac:chgData name="Kelly Gill" userId="614ff8e5852ccc30" providerId="LiveId" clId="{453CDC02-81E6-475A-9847-97F1058AB71B}" dt="2021-02-03T16:28:45.327" v="1637" actId="1076"/>
          <ac:spMkLst>
            <pc:docMk/>
            <pc:sldMk cId="552987334" sldId="849"/>
            <ac:spMk id="6" creationId="{BB74F57A-4278-494E-AA5F-300E9A4DFAE8}"/>
          </ac:spMkLst>
        </pc:spChg>
        <pc:picChg chg="mod">
          <ac:chgData name="Kelly Gill" userId="614ff8e5852ccc30" providerId="LiveId" clId="{453CDC02-81E6-475A-9847-97F1058AB71B}" dt="2021-02-03T16:06:14.172" v="980" actId="1076"/>
          <ac:picMkLst>
            <pc:docMk/>
            <pc:sldMk cId="552987334" sldId="849"/>
            <ac:picMk id="3" creationId="{79CAD4C8-6198-4310-B867-EAB06338ABE9}"/>
          </ac:picMkLst>
        </pc:picChg>
        <pc:picChg chg="del">
          <ac:chgData name="Kelly Gill" userId="614ff8e5852ccc30" providerId="LiveId" clId="{453CDC02-81E6-475A-9847-97F1058AB71B}" dt="2021-02-03T15:21:20.283" v="886" actId="478"/>
          <ac:picMkLst>
            <pc:docMk/>
            <pc:sldMk cId="552987334" sldId="849"/>
            <ac:picMk id="5" creationId="{1819A52D-3B85-4854-A979-352515EE7F95}"/>
          </ac:picMkLst>
        </pc:picChg>
      </pc:sldChg>
      <pc:sldChg chg="addSp modSp add mod">
        <pc:chgData name="Kelly Gill" userId="614ff8e5852ccc30" providerId="LiveId" clId="{453CDC02-81E6-475A-9847-97F1058AB71B}" dt="2021-02-03T16:15:16.024" v="1257" actId="20577"/>
        <pc:sldMkLst>
          <pc:docMk/>
          <pc:sldMk cId="1462180741" sldId="850"/>
        </pc:sldMkLst>
        <pc:spChg chg="add mod">
          <ac:chgData name="Kelly Gill" userId="614ff8e5852ccc30" providerId="LiveId" clId="{453CDC02-81E6-475A-9847-97F1058AB71B}" dt="2021-02-03T16:14:47.419" v="1139" actId="20577"/>
          <ac:spMkLst>
            <pc:docMk/>
            <pc:sldMk cId="1462180741" sldId="850"/>
            <ac:spMk id="3" creationId="{0316C75B-5666-49A0-8225-828AC1D348B6}"/>
          </ac:spMkLst>
        </pc:spChg>
        <pc:spChg chg="add mod">
          <ac:chgData name="Kelly Gill" userId="614ff8e5852ccc30" providerId="LiveId" clId="{453CDC02-81E6-475A-9847-97F1058AB71B}" dt="2021-02-03T16:15:16.024" v="1257" actId="20577"/>
          <ac:spMkLst>
            <pc:docMk/>
            <pc:sldMk cId="1462180741" sldId="850"/>
            <ac:spMk id="4" creationId="{6928937A-467D-4BB3-8BF2-C6C5F7FA93F7}"/>
          </ac:spMkLst>
        </pc:spChg>
      </pc:sldChg>
      <pc:sldChg chg="addSp delSp modSp add mod">
        <pc:chgData name="Kelly Gill" userId="614ff8e5852ccc30" providerId="LiveId" clId="{453CDC02-81E6-475A-9847-97F1058AB71B}" dt="2021-02-03T16:46:54.449" v="2199" actId="1076"/>
        <pc:sldMkLst>
          <pc:docMk/>
          <pc:sldMk cId="2306544787" sldId="851"/>
        </pc:sldMkLst>
        <pc:spChg chg="mod">
          <ac:chgData name="Kelly Gill" userId="614ff8e5852ccc30" providerId="LiveId" clId="{453CDC02-81E6-475A-9847-97F1058AB71B}" dt="2021-02-03T16:35:24.025" v="1854" actId="1076"/>
          <ac:spMkLst>
            <pc:docMk/>
            <pc:sldMk cId="2306544787" sldId="851"/>
            <ac:spMk id="4" creationId="{A8A83604-C1F3-401C-B95E-D25C9B7533E3}"/>
          </ac:spMkLst>
        </pc:spChg>
        <pc:picChg chg="add mod">
          <ac:chgData name="Kelly Gill" userId="614ff8e5852ccc30" providerId="LiveId" clId="{453CDC02-81E6-475A-9847-97F1058AB71B}" dt="2021-02-03T16:34:57.281" v="1847" actId="1076"/>
          <ac:picMkLst>
            <pc:docMk/>
            <pc:sldMk cId="2306544787" sldId="851"/>
            <ac:picMk id="3" creationId="{E408157D-32A0-4E38-9B2C-0B8473E905BA}"/>
          </ac:picMkLst>
        </pc:picChg>
        <pc:picChg chg="del">
          <ac:chgData name="Kelly Gill" userId="614ff8e5852ccc30" providerId="LiveId" clId="{453CDC02-81E6-475A-9847-97F1058AB71B}" dt="2021-02-03T16:34:49.413" v="1843" actId="478"/>
          <ac:picMkLst>
            <pc:docMk/>
            <pc:sldMk cId="2306544787" sldId="851"/>
            <ac:picMk id="5" creationId="{F517E30D-262C-43E2-B6B1-1C7791F93427}"/>
          </ac:picMkLst>
        </pc:picChg>
        <pc:picChg chg="add mod">
          <ac:chgData name="Kelly Gill" userId="614ff8e5852ccc30" providerId="LiveId" clId="{453CDC02-81E6-475A-9847-97F1058AB71B}" dt="2021-02-03T16:46:54.449" v="2199" actId="1076"/>
          <ac:picMkLst>
            <pc:docMk/>
            <pc:sldMk cId="2306544787" sldId="851"/>
            <ac:picMk id="6" creationId="{C2216264-58C4-4C30-B16A-E089D0D449FF}"/>
          </ac:picMkLst>
        </pc:picChg>
      </pc:sldChg>
      <pc:sldChg chg="addSp modSp new del mod">
        <pc:chgData name="Kelly Gill" userId="614ff8e5852ccc30" providerId="LiveId" clId="{453CDC02-81E6-475A-9847-97F1058AB71B}" dt="2021-02-03T16:44:06.266" v="2105" actId="47"/>
        <pc:sldMkLst>
          <pc:docMk/>
          <pc:sldMk cId="394928002" sldId="852"/>
        </pc:sldMkLst>
        <pc:spChg chg="add mod">
          <ac:chgData name="Kelly Gill" userId="614ff8e5852ccc30" providerId="LiveId" clId="{453CDC02-81E6-475A-9847-97F1058AB71B}" dt="2021-02-03T16:42:04.048" v="2001" actId="1076"/>
          <ac:spMkLst>
            <pc:docMk/>
            <pc:sldMk cId="394928002" sldId="852"/>
            <ac:spMk id="3" creationId="{7A3253CC-76CD-4EBA-AFFE-20E003C739FD}"/>
          </ac:spMkLst>
        </pc:spChg>
      </pc:sldChg>
      <pc:sldChg chg="addSp delSp modSp add mod">
        <pc:chgData name="Kelly Gill" userId="614ff8e5852ccc30" providerId="LiveId" clId="{453CDC02-81E6-475A-9847-97F1058AB71B}" dt="2021-02-03T16:46:44.928" v="2197" actId="1076"/>
        <pc:sldMkLst>
          <pc:docMk/>
          <pc:sldMk cId="541814895" sldId="852"/>
        </pc:sldMkLst>
        <pc:spChg chg="mod">
          <ac:chgData name="Kelly Gill" userId="614ff8e5852ccc30" providerId="LiveId" clId="{453CDC02-81E6-475A-9847-97F1058AB71B}" dt="2021-02-03T16:46:05.630" v="2194" actId="14100"/>
          <ac:spMkLst>
            <pc:docMk/>
            <pc:sldMk cId="541814895" sldId="852"/>
            <ac:spMk id="6" creationId="{85675A45-E28F-4366-9D7A-1663D075E8A1}"/>
          </ac:spMkLst>
        </pc:spChg>
        <pc:picChg chg="add mod">
          <ac:chgData name="Kelly Gill" userId="614ff8e5852ccc30" providerId="LiveId" clId="{453CDC02-81E6-475A-9847-97F1058AB71B}" dt="2021-02-03T16:46:01.138" v="2192" actId="1076"/>
          <ac:picMkLst>
            <pc:docMk/>
            <pc:sldMk cId="541814895" sldId="852"/>
            <ac:picMk id="3" creationId="{52EA1E3E-649F-4B2B-B324-D86D72B75466}"/>
          </ac:picMkLst>
        </pc:picChg>
        <pc:picChg chg="add mod">
          <ac:chgData name="Kelly Gill" userId="614ff8e5852ccc30" providerId="LiveId" clId="{453CDC02-81E6-475A-9847-97F1058AB71B}" dt="2021-02-03T16:46:44.928" v="2197" actId="1076"/>
          <ac:picMkLst>
            <pc:docMk/>
            <pc:sldMk cId="541814895" sldId="852"/>
            <ac:picMk id="4" creationId="{9C7A6962-3DD2-41B1-9E9A-91EF3EFB1B57}"/>
          </ac:picMkLst>
        </pc:picChg>
        <pc:picChg chg="del">
          <ac:chgData name="Kelly Gill" userId="614ff8e5852ccc30" providerId="LiveId" clId="{453CDC02-81E6-475A-9847-97F1058AB71B}" dt="2021-02-03T16:45:25.591" v="2189" actId="478"/>
          <ac:picMkLst>
            <pc:docMk/>
            <pc:sldMk cId="541814895" sldId="852"/>
            <ac:picMk id="5" creationId="{1F962556-0E6D-433C-B6F5-F48883228CEB}"/>
          </ac:picMkLst>
        </pc:picChg>
      </pc:sldChg>
      <pc:sldMasterChg chg="del delSldLayout">
        <pc:chgData name="Kelly Gill" userId="614ff8e5852ccc30" providerId="LiveId" clId="{453CDC02-81E6-475A-9847-97F1058AB71B}" dt="2021-02-03T12:27:57.836" v="21" actId="47"/>
        <pc:sldMasterMkLst>
          <pc:docMk/>
          <pc:sldMasterMk cId="3213897989" sldId="2147483652"/>
        </pc:sldMasterMkLst>
        <pc:sldLayoutChg chg="del">
          <pc:chgData name="Kelly Gill" userId="614ff8e5852ccc30" providerId="LiveId" clId="{453CDC02-81E6-475A-9847-97F1058AB71B}" dt="2021-02-03T12:27:57.836" v="21" actId="47"/>
          <pc:sldLayoutMkLst>
            <pc:docMk/>
            <pc:sldMasterMk cId="3213897989" sldId="2147483652"/>
            <pc:sldLayoutMk cId="439625038" sldId="2147483653"/>
          </pc:sldLayoutMkLst>
        </pc:sldLayoutChg>
        <pc:sldLayoutChg chg="del">
          <pc:chgData name="Kelly Gill" userId="614ff8e5852ccc30" providerId="LiveId" clId="{453CDC02-81E6-475A-9847-97F1058AB71B}" dt="2021-02-03T12:27:57.836" v="21" actId="47"/>
          <pc:sldLayoutMkLst>
            <pc:docMk/>
            <pc:sldMasterMk cId="3213897989" sldId="2147483652"/>
            <pc:sldLayoutMk cId="244665135" sldId="2147483654"/>
          </pc:sldLayoutMkLst>
        </pc:sldLayoutChg>
        <pc:sldLayoutChg chg="del">
          <pc:chgData name="Kelly Gill" userId="614ff8e5852ccc30" providerId="LiveId" clId="{453CDC02-81E6-475A-9847-97F1058AB71B}" dt="2021-02-03T12:27:57.836" v="21" actId="47"/>
          <pc:sldLayoutMkLst>
            <pc:docMk/>
            <pc:sldMasterMk cId="3213897989" sldId="2147483652"/>
            <pc:sldLayoutMk cId="2820511101" sldId="2147483655"/>
          </pc:sldLayoutMkLst>
        </pc:sldLayoutChg>
        <pc:sldLayoutChg chg="del">
          <pc:chgData name="Kelly Gill" userId="614ff8e5852ccc30" providerId="LiveId" clId="{453CDC02-81E6-475A-9847-97F1058AB71B}" dt="2021-02-03T12:27:57.836" v="21" actId="47"/>
          <pc:sldLayoutMkLst>
            <pc:docMk/>
            <pc:sldMasterMk cId="3213897989" sldId="2147483652"/>
            <pc:sldLayoutMk cId="8517811" sldId="2147483656"/>
          </pc:sldLayoutMkLst>
        </pc:sldLayoutChg>
        <pc:sldLayoutChg chg="del">
          <pc:chgData name="Kelly Gill" userId="614ff8e5852ccc30" providerId="LiveId" clId="{453CDC02-81E6-475A-9847-97F1058AB71B}" dt="2021-02-03T12:27:57.836" v="21" actId="47"/>
          <pc:sldLayoutMkLst>
            <pc:docMk/>
            <pc:sldMasterMk cId="3213897989" sldId="2147483652"/>
            <pc:sldLayoutMk cId="2506490181" sldId="2147483657"/>
          </pc:sldLayoutMkLst>
        </pc:sldLayoutChg>
        <pc:sldLayoutChg chg="del">
          <pc:chgData name="Kelly Gill" userId="614ff8e5852ccc30" providerId="LiveId" clId="{453CDC02-81E6-475A-9847-97F1058AB71B}" dt="2021-02-03T12:27:57.836" v="21" actId="47"/>
          <pc:sldLayoutMkLst>
            <pc:docMk/>
            <pc:sldMasterMk cId="3213897989" sldId="2147483652"/>
            <pc:sldLayoutMk cId="101696472" sldId="2147483658"/>
          </pc:sldLayoutMkLst>
        </pc:sldLayoutChg>
        <pc:sldLayoutChg chg="del">
          <pc:chgData name="Kelly Gill" userId="614ff8e5852ccc30" providerId="LiveId" clId="{453CDC02-81E6-475A-9847-97F1058AB71B}" dt="2021-02-03T12:27:57.836" v="21" actId="47"/>
          <pc:sldLayoutMkLst>
            <pc:docMk/>
            <pc:sldMasterMk cId="3213897989" sldId="2147483652"/>
            <pc:sldLayoutMk cId="3791712272" sldId="2147483659"/>
          </pc:sldLayoutMkLst>
        </pc:sldLayoutChg>
        <pc:sldLayoutChg chg="del">
          <pc:chgData name="Kelly Gill" userId="614ff8e5852ccc30" providerId="LiveId" clId="{453CDC02-81E6-475A-9847-97F1058AB71B}" dt="2021-02-03T12:27:57.836" v="21" actId="47"/>
          <pc:sldLayoutMkLst>
            <pc:docMk/>
            <pc:sldMasterMk cId="3213897989" sldId="2147483652"/>
            <pc:sldLayoutMk cId="1520922067" sldId="2147483660"/>
          </pc:sldLayoutMkLst>
        </pc:sldLayoutChg>
        <pc:sldLayoutChg chg="del">
          <pc:chgData name="Kelly Gill" userId="614ff8e5852ccc30" providerId="LiveId" clId="{453CDC02-81E6-475A-9847-97F1058AB71B}" dt="2021-02-03T12:27:57.836" v="21" actId="47"/>
          <pc:sldLayoutMkLst>
            <pc:docMk/>
            <pc:sldMasterMk cId="3213897989" sldId="2147483652"/>
            <pc:sldLayoutMk cId="2784670618" sldId="2147483661"/>
          </pc:sldLayoutMkLst>
        </pc:sldLayoutChg>
        <pc:sldLayoutChg chg="del">
          <pc:chgData name="Kelly Gill" userId="614ff8e5852ccc30" providerId="LiveId" clId="{453CDC02-81E6-475A-9847-97F1058AB71B}" dt="2021-02-03T12:27:57.836" v="21" actId="47"/>
          <pc:sldLayoutMkLst>
            <pc:docMk/>
            <pc:sldMasterMk cId="3213897989" sldId="2147483652"/>
            <pc:sldLayoutMk cId="1241667832" sldId="2147483662"/>
          </pc:sldLayoutMkLst>
        </pc:sldLayoutChg>
        <pc:sldLayoutChg chg="del">
          <pc:chgData name="Kelly Gill" userId="614ff8e5852ccc30" providerId="LiveId" clId="{453CDC02-81E6-475A-9847-97F1058AB71B}" dt="2021-02-03T12:27:57.836" v="21" actId="47"/>
          <pc:sldLayoutMkLst>
            <pc:docMk/>
            <pc:sldMasterMk cId="3213897989" sldId="2147483652"/>
            <pc:sldLayoutMk cId="3312480384" sldId="2147483663"/>
          </pc:sldLayoutMkLst>
        </pc:sldLayoutChg>
        <pc:sldLayoutChg chg="del">
          <pc:chgData name="Kelly Gill" userId="614ff8e5852ccc30" providerId="LiveId" clId="{453CDC02-81E6-475A-9847-97F1058AB71B}" dt="2021-02-03T12:27:57.836" v="21" actId="47"/>
          <pc:sldLayoutMkLst>
            <pc:docMk/>
            <pc:sldMasterMk cId="3213897989" sldId="2147483652"/>
            <pc:sldLayoutMk cId="567708870" sldId="2147483664"/>
          </pc:sldLayoutMkLst>
        </pc:sldLayoutChg>
        <pc:sldLayoutChg chg="del">
          <pc:chgData name="Kelly Gill" userId="614ff8e5852ccc30" providerId="LiveId" clId="{453CDC02-81E6-475A-9847-97F1058AB71B}" dt="2021-02-03T12:27:57.836" v="21" actId="47"/>
          <pc:sldLayoutMkLst>
            <pc:docMk/>
            <pc:sldMasterMk cId="3213897989" sldId="2147483652"/>
            <pc:sldLayoutMk cId="3370822079" sldId="2147483665"/>
          </pc:sldLayoutMkLst>
        </pc:sldLayoutChg>
        <pc:sldLayoutChg chg="del">
          <pc:chgData name="Kelly Gill" userId="614ff8e5852ccc30" providerId="LiveId" clId="{453CDC02-81E6-475A-9847-97F1058AB71B}" dt="2021-02-03T12:27:57.836" v="21" actId="47"/>
          <pc:sldLayoutMkLst>
            <pc:docMk/>
            <pc:sldMasterMk cId="3213897989" sldId="2147483652"/>
            <pc:sldLayoutMk cId="2646023937" sldId="2147483666"/>
          </pc:sldLayoutMkLst>
        </pc:sldLayoutChg>
      </pc:sldMasterChg>
    </pc:docChg>
  </pc:docChgLst>
  <pc:docChgLst>
    <pc:chgData name="Kelly Gill" userId="614ff8e5852ccc30" providerId="LiveId" clId="{E1B3321F-26A4-4859-B58F-0017EDE3866B}"/>
    <pc:docChg chg="undo redo custSel addSld delSld modSld sldOrd">
      <pc:chgData name="Kelly Gill" userId="614ff8e5852ccc30" providerId="LiveId" clId="{E1B3321F-26A4-4859-B58F-0017EDE3866B}" dt="2021-02-10T17:04:38.479" v="2297" actId="20577"/>
      <pc:docMkLst>
        <pc:docMk/>
      </pc:docMkLst>
      <pc:sldChg chg="addSp modSp mod ord">
        <pc:chgData name="Kelly Gill" userId="614ff8e5852ccc30" providerId="LiveId" clId="{E1B3321F-26A4-4859-B58F-0017EDE3866B}" dt="2021-02-10T16:45:42.879" v="1722" actId="20577"/>
        <pc:sldMkLst>
          <pc:docMk/>
          <pc:sldMk cId="3062964479" sldId="268"/>
        </pc:sldMkLst>
        <pc:spChg chg="mod">
          <ac:chgData name="Kelly Gill" userId="614ff8e5852ccc30" providerId="LiveId" clId="{E1B3321F-26A4-4859-B58F-0017EDE3866B}" dt="2021-02-10T16:45:42.879" v="1722" actId="20577"/>
          <ac:spMkLst>
            <pc:docMk/>
            <pc:sldMk cId="3062964479" sldId="268"/>
            <ac:spMk id="4" creationId="{6E44A274-1AA5-4DF8-8995-7B21DB412649}"/>
          </ac:spMkLst>
        </pc:spChg>
        <pc:spChg chg="add mod">
          <ac:chgData name="Kelly Gill" userId="614ff8e5852ccc30" providerId="LiveId" clId="{E1B3321F-26A4-4859-B58F-0017EDE3866B}" dt="2021-02-10T16:45:21.079" v="1643" actId="20577"/>
          <ac:spMkLst>
            <pc:docMk/>
            <pc:sldMk cId="3062964479" sldId="268"/>
            <ac:spMk id="5" creationId="{1D471DA9-D2B4-4C6E-8C67-D4D5F6C0DB41}"/>
          </ac:spMkLst>
        </pc:spChg>
      </pc:sldChg>
      <pc:sldChg chg="addSp delSp modSp mod">
        <pc:chgData name="Kelly Gill" userId="614ff8e5852ccc30" providerId="LiveId" clId="{E1B3321F-26A4-4859-B58F-0017EDE3866B}" dt="2021-02-10T17:04:38.479" v="2297" actId="20577"/>
        <pc:sldMkLst>
          <pc:docMk/>
          <pc:sldMk cId="2997928803" sldId="735"/>
        </pc:sldMkLst>
        <pc:spChg chg="mod">
          <ac:chgData name="Kelly Gill" userId="614ff8e5852ccc30" providerId="LiveId" clId="{E1B3321F-26A4-4859-B58F-0017EDE3866B}" dt="2021-02-10T17:04:38.479" v="2297" actId="20577"/>
          <ac:spMkLst>
            <pc:docMk/>
            <pc:sldMk cId="2997928803" sldId="735"/>
            <ac:spMk id="6" creationId="{D5FE20F3-A4FE-4810-924E-E55EE985527E}"/>
          </ac:spMkLst>
        </pc:spChg>
        <pc:spChg chg="add del mod">
          <ac:chgData name="Kelly Gill" userId="614ff8e5852ccc30" providerId="LiveId" clId="{E1B3321F-26A4-4859-B58F-0017EDE3866B}" dt="2021-02-10T16:44:49.205" v="1629"/>
          <ac:spMkLst>
            <pc:docMk/>
            <pc:sldMk cId="2997928803" sldId="735"/>
            <ac:spMk id="7" creationId="{98C1A9D3-8ED8-4E30-9559-5421DE1D4903}"/>
          </ac:spMkLst>
        </pc:spChg>
        <pc:spChg chg="add del mod">
          <ac:chgData name="Kelly Gill" userId="614ff8e5852ccc30" providerId="LiveId" clId="{E1B3321F-26A4-4859-B58F-0017EDE3866B}" dt="2021-02-10T16:45:06.509" v="1636"/>
          <ac:spMkLst>
            <pc:docMk/>
            <pc:sldMk cId="2997928803" sldId="735"/>
            <ac:spMk id="8" creationId="{C93C9D0E-0B3B-4506-9032-17AF5BEA65A2}"/>
          </ac:spMkLst>
        </pc:spChg>
        <pc:spChg chg="add del mod">
          <ac:chgData name="Kelly Gill" userId="614ff8e5852ccc30" providerId="LiveId" clId="{E1B3321F-26A4-4859-B58F-0017EDE3866B}" dt="2021-02-10T16:53:20.008" v="2001"/>
          <ac:spMkLst>
            <pc:docMk/>
            <pc:sldMk cId="2997928803" sldId="735"/>
            <ac:spMk id="9" creationId="{4A8CB8E3-0035-4520-89A3-23F3C0B3B8AC}"/>
          </ac:spMkLst>
        </pc:spChg>
      </pc:sldChg>
      <pc:sldChg chg="addSp modSp mod">
        <pc:chgData name="Kelly Gill" userId="614ff8e5852ccc30" providerId="LiveId" clId="{E1B3321F-26A4-4859-B58F-0017EDE3866B}" dt="2021-02-10T15:50:37.367" v="892"/>
        <pc:sldMkLst>
          <pc:docMk/>
          <pc:sldMk cId="3546113064" sldId="798"/>
        </pc:sldMkLst>
        <pc:spChg chg="mod">
          <ac:chgData name="Kelly Gill" userId="614ff8e5852ccc30" providerId="LiveId" clId="{E1B3321F-26A4-4859-B58F-0017EDE3866B}" dt="2021-02-10T14:30:16.162" v="9" actId="20577"/>
          <ac:spMkLst>
            <pc:docMk/>
            <pc:sldMk cId="3546113064" sldId="798"/>
            <ac:spMk id="5" creationId="{79F19E33-0FEA-4CC6-BA23-CB9C2DEE694D}"/>
          </ac:spMkLst>
        </pc:spChg>
        <pc:spChg chg="mod">
          <ac:chgData name="Kelly Gill" userId="614ff8e5852ccc30" providerId="LiveId" clId="{E1B3321F-26A4-4859-B58F-0017EDE3866B}" dt="2021-02-10T15:46:00.943" v="311" actId="20577"/>
          <ac:spMkLst>
            <pc:docMk/>
            <pc:sldMk cId="3546113064" sldId="798"/>
            <ac:spMk id="8" creationId="{61D4613E-49F0-487C-84B2-B6A603921E87}"/>
          </ac:spMkLst>
        </pc:spChg>
        <pc:spChg chg="mod">
          <ac:chgData name="Kelly Gill" userId="614ff8e5852ccc30" providerId="LiveId" clId="{E1B3321F-26A4-4859-B58F-0017EDE3866B}" dt="2021-02-10T15:46:37.364" v="440" actId="20577"/>
          <ac:spMkLst>
            <pc:docMk/>
            <pc:sldMk cId="3546113064" sldId="798"/>
            <ac:spMk id="9" creationId="{7288027F-A02E-43D4-9AD2-D3F9A9DCC6A2}"/>
          </ac:spMkLst>
        </pc:spChg>
        <pc:spChg chg="mod">
          <ac:chgData name="Kelly Gill" userId="614ff8e5852ccc30" providerId="LiveId" clId="{E1B3321F-26A4-4859-B58F-0017EDE3866B}" dt="2021-02-10T15:45:53.086" v="279" actId="20577"/>
          <ac:spMkLst>
            <pc:docMk/>
            <pc:sldMk cId="3546113064" sldId="798"/>
            <ac:spMk id="11" creationId="{49C2AAB4-1E3F-4178-A12B-A083DC6DB925}"/>
          </ac:spMkLst>
        </pc:spChg>
        <pc:spChg chg="add mod">
          <ac:chgData name="Kelly Gill" userId="614ff8e5852ccc30" providerId="LiveId" clId="{E1B3321F-26A4-4859-B58F-0017EDE3866B}" dt="2021-02-10T15:50:37.367" v="892"/>
          <ac:spMkLst>
            <pc:docMk/>
            <pc:sldMk cId="3546113064" sldId="798"/>
            <ac:spMk id="13" creationId="{1F72E63C-46C4-4DE1-99BC-746F02089DFB}"/>
          </ac:spMkLst>
        </pc:spChg>
      </pc:sldChg>
      <pc:sldChg chg="addSp delSp modSp mod addAnim delAnim modAnim">
        <pc:chgData name="Kelly Gill" userId="614ff8e5852ccc30" providerId="LiveId" clId="{E1B3321F-26A4-4859-B58F-0017EDE3866B}" dt="2021-02-10T16:45:12.741" v="1637"/>
        <pc:sldMkLst>
          <pc:docMk/>
          <pc:sldMk cId="100975152" sldId="799"/>
        </pc:sldMkLst>
        <pc:spChg chg="add mod">
          <ac:chgData name="Kelly Gill" userId="614ff8e5852ccc30" providerId="LiveId" clId="{E1B3321F-26A4-4859-B58F-0017EDE3866B}" dt="2021-02-10T16:01:52.237" v="1161" actId="208"/>
          <ac:spMkLst>
            <pc:docMk/>
            <pc:sldMk cId="100975152" sldId="799"/>
            <ac:spMk id="4" creationId="{1A992873-DED2-4BE6-B2E1-064DD51515F4}"/>
          </ac:spMkLst>
        </pc:spChg>
        <pc:spChg chg="add del mod">
          <ac:chgData name="Kelly Gill" userId="614ff8e5852ccc30" providerId="LiveId" clId="{E1B3321F-26A4-4859-B58F-0017EDE3866B}" dt="2021-02-10T15:53:10.137" v="1148" actId="478"/>
          <ac:spMkLst>
            <pc:docMk/>
            <pc:sldMk cId="100975152" sldId="799"/>
            <ac:spMk id="7" creationId="{0F839635-8745-4531-B9D1-2D91223DE81A}"/>
          </ac:spMkLst>
        </pc:spChg>
        <pc:spChg chg="add del">
          <ac:chgData name="Kelly Gill" userId="614ff8e5852ccc30" providerId="LiveId" clId="{E1B3321F-26A4-4859-B58F-0017EDE3866B}" dt="2021-02-10T14:30:58.902" v="31" actId="478"/>
          <ac:spMkLst>
            <pc:docMk/>
            <pc:sldMk cId="100975152" sldId="799"/>
            <ac:spMk id="8" creationId="{0BA317BA-4BB4-48CD-9310-67831B6E8735}"/>
          </ac:spMkLst>
        </pc:spChg>
        <pc:spChg chg="add del">
          <ac:chgData name="Kelly Gill" userId="614ff8e5852ccc30" providerId="LiveId" clId="{E1B3321F-26A4-4859-B58F-0017EDE3866B}" dt="2021-02-10T14:30:57.286" v="28" actId="478"/>
          <ac:spMkLst>
            <pc:docMk/>
            <pc:sldMk cId="100975152" sldId="799"/>
            <ac:spMk id="9" creationId="{8EADF891-0C95-4F41-BD13-A4C40894FE77}"/>
          </ac:spMkLst>
        </pc:spChg>
        <pc:spChg chg="add del">
          <ac:chgData name="Kelly Gill" userId="614ff8e5852ccc30" providerId="LiveId" clId="{E1B3321F-26A4-4859-B58F-0017EDE3866B}" dt="2021-02-10T14:30:57.860" v="29" actId="478"/>
          <ac:spMkLst>
            <pc:docMk/>
            <pc:sldMk cId="100975152" sldId="799"/>
            <ac:spMk id="10" creationId="{8762B03C-FC37-47AB-929D-8021B83C6559}"/>
          </ac:spMkLst>
        </pc:spChg>
        <pc:spChg chg="add del">
          <ac:chgData name="Kelly Gill" userId="614ff8e5852ccc30" providerId="LiveId" clId="{E1B3321F-26A4-4859-B58F-0017EDE3866B}" dt="2021-02-10T14:30:54.298" v="24" actId="478"/>
          <ac:spMkLst>
            <pc:docMk/>
            <pc:sldMk cId="100975152" sldId="799"/>
            <ac:spMk id="11" creationId="{B398BE67-D1BF-48B8-923A-E69D4FD909DA}"/>
          </ac:spMkLst>
        </pc:spChg>
        <pc:spChg chg="add del">
          <ac:chgData name="Kelly Gill" userId="614ff8e5852ccc30" providerId="LiveId" clId="{E1B3321F-26A4-4859-B58F-0017EDE3866B}" dt="2021-02-10T14:30:53.458" v="23" actId="478"/>
          <ac:spMkLst>
            <pc:docMk/>
            <pc:sldMk cId="100975152" sldId="799"/>
            <ac:spMk id="12" creationId="{70A23426-C205-435E-B64D-7CD038BFA9B0}"/>
          </ac:spMkLst>
        </pc:spChg>
        <pc:spChg chg="add del">
          <ac:chgData name="Kelly Gill" userId="614ff8e5852ccc30" providerId="LiveId" clId="{E1B3321F-26A4-4859-B58F-0017EDE3866B}" dt="2021-02-10T14:30:55.180" v="25" actId="478"/>
          <ac:spMkLst>
            <pc:docMk/>
            <pc:sldMk cId="100975152" sldId="799"/>
            <ac:spMk id="13" creationId="{8C7BDB98-9A71-4634-A2B0-34522CE99B4C}"/>
          </ac:spMkLst>
        </pc:spChg>
        <pc:spChg chg="add del">
          <ac:chgData name="Kelly Gill" userId="614ff8e5852ccc30" providerId="LiveId" clId="{E1B3321F-26A4-4859-B58F-0017EDE3866B}" dt="2021-02-10T14:30:58.379" v="30" actId="478"/>
          <ac:spMkLst>
            <pc:docMk/>
            <pc:sldMk cId="100975152" sldId="799"/>
            <ac:spMk id="14" creationId="{619C9F6E-E7B4-47E9-AE37-242204A54608}"/>
          </ac:spMkLst>
        </pc:spChg>
        <pc:spChg chg="add del">
          <ac:chgData name="Kelly Gill" userId="614ff8e5852ccc30" providerId="LiveId" clId="{E1B3321F-26A4-4859-B58F-0017EDE3866B}" dt="2021-02-10T14:30:55.657" v="26" actId="478"/>
          <ac:spMkLst>
            <pc:docMk/>
            <pc:sldMk cId="100975152" sldId="799"/>
            <ac:spMk id="15" creationId="{5D8015F7-9452-4D54-98DE-C71157DB8EE8}"/>
          </ac:spMkLst>
        </pc:spChg>
        <pc:spChg chg="add del">
          <ac:chgData name="Kelly Gill" userId="614ff8e5852ccc30" providerId="LiveId" clId="{E1B3321F-26A4-4859-B58F-0017EDE3866B}" dt="2021-02-10T14:30:56.655" v="27" actId="478"/>
          <ac:spMkLst>
            <pc:docMk/>
            <pc:sldMk cId="100975152" sldId="799"/>
            <ac:spMk id="16" creationId="{493E7059-831D-4CAE-9D24-0AEC38CC89E9}"/>
          </ac:spMkLst>
        </pc:spChg>
        <pc:spChg chg="mod">
          <ac:chgData name="Kelly Gill" userId="614ff8e5852ccc30" providerId="LiveId" clId="{E1B3321F-26A4-4859-B58F-0017EDE3866B}" dt="2021-02-10T16:41:31.969" v="1198" actId="1076"/>
          <ac:spMkLst>
            <pc:docMk/>
            <pc:sldMk cId="100975152" sldId="799"/>
            <ac:spMk id="17" creationId="{1E9C4C6B-4021-44C2-85EF-6EB670E2F029}"/>
          </ac:spMkLst>
        </pc:spChg>
        <pc:spChg chg="add mod">
          <ac:chgData name="Kelly Gill" userId="614ff8e5852ccc30" providerId="LiveId" clId="{E1B3321F-26A4-4859-B58F-0017EDE3866B}" dt="2021-02-10T16:40:44.728" v="1191" actId="1076"/>
          <ac:spMkLst>
            <pc:docMk/>
            <pc:sldMk cId="100975152" sldId="799"/>
            <ac:spMk id="18" creationId="{1A3B2571-9373-45FA-B4B0-C14F8BD32125}"/>
          </ac:spMkLst>
        </pc:spChg>
        <pc:spChg chg="add mod">
          <ac:chgData name="Kelly Gill" userId="614ff8e5852ccc30" providerId="LiveId" clId="{E1B3321F-26A4-4859-B58F-0017EDE3866B}" dt="2021-02-10T16:39:29.632" v="1171" actId="14100"/>
          <ac:spMkLst>
            <pc:docMk/>
            <pc:sldMk cId="100975152" sldId="799"/>
            <ac:spMk id="19" creationId="{F790B40F-59BA-4700-9613-D0A21246037C}"/>
          </ac:spMkLst>
        </pc:spChg>
        <pc:spChg chg="add mod">
          <ac:chgData name="Kelly Gill" userId="614ff8e5852ccc30" providerId="LiveId" clId="{E1B3321F-26A4-4859-B58F-0017EDE3866B}" dt="2021-02-10T16:39:35.761" v="1173" actId="1076"/>
          <ac:spMkLst>
            <pc:docMk/>
            <pc:sldMk cId="100975152" sldId="799"/>
            <ac:spMk id="20" creationId="{1C10187F-4813-4509-A655-E38CB569EA54}"/>
          </ac:spMkLst>
        </pc:spChg>
        <pc:spChg chg="add mod">
          <ac:chgData name="Kelly Gill" userId="614ff8e5852ccc30" providerId="LiveId" clId="{E1B3321F-26A4-4859-B58F-0017EDE3866B}" dt="2021-02-10T16:39:56.320" v="1179" actId="14100"/>
          <ac:spMkLst>
            <pc:docMk/>
            <pc:sldMk cId="100975152" sldId="799"/>
            <ac:spMk id="21" creationId="{A910B6FF-7943-470A-8BE3-A8C8ED504AA8}"/>
          </ac:spMkLst>
        </pc:spChg>
        <pc:spChg chg="add mod">
          <ac:chgData name="Kelly Gill" userId="614ff8e5852ccc30" providerId="LiveId" clId="{E1B3321F-26A4-4859-B58F-0017EDE3866B}" dt="2021-02-10T16:40:09.544" v="1183" actId="1076"/>
          <ac:spMkLst>
            <pc:docMk/>
            <pc:sldMk cId="100975152" sldId="799"/>
            <ac:spMk id="22" creationId="{01322C73-CFBF-43B3-92A2-D36458DF0CF5}"/>
          </ac:spMkLst>
        </pc:spChg>
        <pc:spChg chg="add mod">
          <ac:chgData name="Kelly Gill" userId="614ff8e5852ccc30" providerId="LiveId" clId="{E1B3321F-26A4-4859-B58F-0017EDE3866B}" dt="2021-02-10T16:40:25.423" v="1187" actId="1076"/>
          <ac:spMkLst>
            <pc:docMk/>
            <pc:sldMk cId="100975152" sldId="799"/>
            <ac:spMk id="23" creationId="{5705F7E2-67A3-4C70-BD33-F7D84780CECB}"/>
          </ac:spMkLst>
        </pc:spChg>
        <pc:spChg chg="add del mod">
          <ac:chgData name="Kelly Gill" userId="614ff8e5852ccc30" providerId="LiveId" clId="{E1B3321F-26A4-4859-B58F-0017EDE3866B}" dt="2021-02-10T16:41:36.344" v="1200"/>
          <ac:spMkLst>
            <pc:docMk/>
            <pc:sldMk cId="100975152" sldId="799"/>
            <ac:spMk id="24" creationId="{9E71C459-2BAF-4D0D-9538-93260B8C2301}"/>
          </ac:spMkLst>
        </pc:spChg>
        <pc:spChg chg="add mod">
          <ac:chgData name="Kelly Gill" userId="614ff8e5852ccc30" providerId="LiveId" clId="{E1B3321F-26A4-4859-B58F-0017EDE3866B}" dt="2021-02-10T16:45:12.741" v="1637"/>
          <ac:spMkLst>
            <pc:docMk/>
            <pc:sldMk cId="100975152" sldId="799"/>
            <ac:spMk id="25" creationId="{4179AFE1-0EC0-4E72-8F4C-64A9D4E5D7BD}"/>
          </ac:spMkLst>
        </pc:spChg>
        <pc:picChg chg="add mod">
          <ac:chgData name="Kelly Gill" userId="614ff8e5852ccc30" providerId="LiveId" clId="{E1B3321F-26A4-4859-B58F-0017EDE3866B}" dt="2021-02-10T16:39:39.103" v="1175" actId="1076"/>
          <ac:picMkLst>
            <pc:docMk/>
            <pc:sldMk cId="100975152" sldId="799"/>
            <ac:picMk id="3" creationId="{9428E0D0-8A9D-4B1A-8179-17E58C7ED791}"/>
          </ac:picMkLst>
        </pc:picChg>
        <pc:picChg chg="add del">
          <ac:chgData name="Kelly Gill" userId="614ff8e5852ccc30" providerId="LiveId" clId="{E1B3321F-26A4-4859-B58F-0017EDE3866B}" dt="2021-02-10T14:30:51.676" v="22" actId="478"/>
          <ac:picMkLst>
            <pc:docMk/>
            <pc:sldMk cId="100975152" sldId="799"/>
            <ac:picMk id="5" creationId="{3FE7A870-E4C9-43D1-A864-35C171C35F7F}"/>
          </ac:picMkLst>
        </pc:picChg>
      </pc:sldChg>
      <pc:sldChg chg="del">
        <pc:chgData name="Kelly Gill" userId="614ff8e5852ccc30" providerId="LiveId" clId="{E1B3321F-26A4-4859-B58F-0017EDE3866B}" dt="2021-02-10T14:31:42.138" v="51" actId="47"/>
        <pc:sldMkLst>
          <pc:docMk/>
          <pc:sldMk cId="4113438815" sldId="800"/>
        </pc:sldMkLst>
      </pc:sldChg>
      <pc:sldChg chg="del">
        <pc:chgData name="Kelly Gill" userId="614ff8e5852ccc30" providerId="LiveId" clId="{E1B3321F-26A4-4859-B58F-0017EDE3866B}" dt="2021-02-10T14:32:01.559" v="57" actId="47"/>
        <pc:sldMkLst>
          <pc:docMk/>
          <pc:sldMk cId="3008936506" sldId="801"/>
        </pc:sldMkLst>
      </pc:sldChg>
      <pc:sldChg chg="del">
        <pc:chgData name="Kelly Gill" userId="614ff8e5852ccc30" providerId="LiveId" clId="{E1B3321F-26A4-4859-B58F-0017EDE3866B}" dt="2021-02-10T14:31:37.682" v="50" actId="47"/>
        <pc:sldMkLst>
          <pc:docMk/>
          <pc:sldMk cId="1853755028" sldId="813"/>
        </pc:sldMkLst>
      </pc:sldChg>
      <pc:sldChg chg="addSp delSp modSp mod ord">
        <pc:chgData name="Kelly Gill" userId="614ff8e5852ccc30" providerId="LiveId" clId="{E1B3321F-26A4-4859-B58F-0017EDE3866B}" dt="2021-02-10T16:55:40.413" v="2257" actId="20577"/>
        <pc:sldMkLst>
          <pc:docMk/>
          <pc:sldMk cId="4253013750" sldId="814"/>
        </pc:sldMkLst>
        <pc:spChg chg="mod">
          <ac:chgData name="Kelly Gill" userId="614ff8e5852ccc30" providerId="LiveId" clId="{E1B3321F-26A4-4859-B58F-0017EDE3866B}" dt="2021-02-10T16:52:01.249" v="1985" actId="20577"/>
          <ac:spMkLst>
            <pc:docMk/>
            <pc:sldMk cId="4253013750" sldId="814"/>
            <ac:spMk id="4" creationId="{6E44A274-1AA5-4DF8-8995-7B21DB412649}"/>
          </ac:spMkLst>
        </pc:spChg>
        <pc:spChg chg="add mod">
          <ac:chgData name="Kelly Gill" userId="614ff8e5852ccc30" providerId="LiveId" clId="{E1B3321F-26A4-4859-B58F-0017EDE3866B}" dt="2021-02-10T16:55:40.413" v="2257" actId="20577"/>
          <ac:spMkLst>
            <pc:docMk/>
            <pc:sldMk cId="4253013750" sldId="814"/>
            <ac:spMk id="7" creationId="{32EA1D73-7E50-4221-BB33-A9FC88329239}"/>
          </ac:spMkLst>
        </pc:spChg>
        <pc:picChg chg="del">
          <ac:chgData name="Kelly Gill" userId="614ff8e5852ccc30" providerId="LiveId" clId="{E1B3321F-26A4-4859-B58F-0017EDE3866B}" dt="2021-02-10T14:31:47.521" v="53" actId="478"/>
          <ac:picMkLst>
            <pc:docMk/>
            <pc:sldMk cId="4253013750" sldId="814"/>
            <ac:picMk id="3" creationId="{F529048C-5258-40B1-A49C-B2E480749A1C}"/>
          </ac:picMkLst>
        </pc:picChg>
        <pc:picChg chg="mod">
          <ac:chgData name="Kelly Gill" userId="614ff8e5852ccc30" providerId="LiveId" clId="{E1B3321F-26A4-4859-B58F-0017EDE3866B}" dt="2021-02-10T14:31:51.537" v="55" actId="1076"/>
          <ac:picMkLst>
            <pc:docMk/>
            <pc:sldMk cId="4253013750" sldId="814"/>
            <ac:picMk id="5" creationId="{5F855522-7B97-462F-8BFD-08292B76FC1A}"/>
          </ac:picMkLst>
        </pc:picChg>
        <pc:picChg chg="add mod">
          <ac:chgData name="Kelly Gill" userId="614ff8e5852ccc30" providerId="LiveId" clId="{E1B3321F-26A4-4859-B58F-0017EDE3866B}" dt="2021-02-10T16:51:59.853" v="1984" actId="1076"/>
          <ac:picMkLst>
            <pc:docMk/>
            <pc:sldMk cId="4253013750" sldId="814"/>
            <ac:picMk id="6" creationId="{73AB9DF7-6DED-4462-B4D2-0575F157ACC9}"/>
          </ac:picMkLst>
        </pc:picChg>
      </pc:sldChg>
      <pc:sldChg chg="addSp delSp modSp mod">
        <pc:chgData name="Kelly Gill" userId="614ff8e5852ccc30" providerId="LiveId" clId="{E1B3321F-26A4-4859-B58F-0017EDE3866B}" dt="2021-02-10T16:53:34.308" v="2006" actId="20577"/>
        <pc:sldMkLst>
          <pc:docMk/>
          <pc:sldMk cId="1273372948" sldId="833"/>
        </pc:sldMkLst>
        <pc:spChg chg="mod">
          <ac:chgData name="Kelly Gill" userId="614ff8e5852ccc30" providerId="LiveId" clId="{E1B3321F-26A4-4859-B58F-0017EDE3866B}" dt="2021-02-10T14:49:28.436" v="186" actId="20577"/>
          <ac:spMkLst>
            <pc:docMk/>
            <pc:sldMk cId="1273372948" sldId="833"/>
            <ac:spMk id="2" creationId="{89813CF9-F29A-4A6C-9ED4-F907E91EAE7B}"/>
          </ac:spMkLst>
        </pc:spChg>
        <pc:spChg chg="add del mod">
          <ac:chgData name="Kelly Gill" userId="614ff8e5852ccc30" providerId="LiveId" clId="{E1B3321F-26A4-4859-B58F-0017EDE3866B}" dt="2021-02-10T16:53:26.198" v="2003" actId="478"/>
          <ac:spMkLst>
            <pc:docMk/>
            <pc:sldMk cId="1273372948" sldId="833"/>
            <ac:spMk id="5" creationId="{CF309E43-64BE-4206-90EE-272E1F928C5F}"/>
          </ac:spMkLst>
        </pc:spChg>
        <pc:spChg chg="add mod">
          <ac:chgData name="Kelly Gill" userId="614ff8e5852ccc30" providerId="LiveId" clId="{E1B3321F-26A4-4859-B58F-0017EDE3866B}" dt="2021-02-10T16:53:34.308" v="2006" actId="20577"/>
          <ac:spMkLst>
            <pc:docMk/>
            <pc:sldMk cId="1273372948" sldId="833"/>
            <ac:spMk id="6" creationId="{AEFDBAE6-9FFA-4567-A7CB-9B488273BCB8}"/>
          </ac:spMkLst>
        </pc:spChg>
      </pc:sldChg>
      <pc:sldChg chg="del">
        <pc:chgData name="Kelly Gill" userId="614ff8e5852ccc30" providerId="LiveId" clId="{E1B3321F-26A4-4859-B58F-0017EDE3866B}" dt="2021-02-10T14:30:29.868" v="11" actId="47"/>
        <pc:sldMkLst>
          <pc:docMk/>
          <pc:sldMk cId="2120514147" sldId="836"/>
        </pc:sldMkLst>
      </pc:sldChg>
      <pc:sldChg chg="del">
        <pc:chgData name="Kelly Gill" userId="614ff8e5852ccc30" providerId="LiveId" clId="{E1B3321F-26A4-4859-B58F-0017EDE3866B}" dt="2021-02-10T14:30:30.817" v="12" actId="47"/>
        <pc:sldMkLst>
          <pc:docMk/>
          <pc:sldMk cId="651545271" sldId="840"/>
        </pc:sldMkLst>
      </pc:sldChg>
      <pc:sldChg chg="del ord">
        <pc:chgData name="Kelly Gill" userId="614ff8e5852ccc30" providerId="LiveId" clId="{E1B3321F-26A4-4859-B58F-0017EDE3866B}" dt="2021-02-10T14:44:28.327" v="143" actId="47"/>
        <pc:sldMkLst>
          <pc:docMk/>
          <pc:sldMk cId="1675219342" sldId="841"/>
        </pc:sldMkLst>
      </pc:sldChg>
      <pc:sldChg chg="del">
        <pc:chgData name="Kelly Gill" userId="614ff8e5852ccc30" providerId="LiveId" clId="{E1B3321F-26A4-4859-B58F-0017EDE3866B}" dt="2021-02-10T14:32:09.258" v="59" actId="47"/>
        <pc:sldMkLst>
          <pc:docMk/>
          <pc:sldMk cId="2524460279" sldId="842"/>
        </pc:sldMkLst>
      </pc:sldChg>
      <pc:sldChg chg="addSp modSp mod">
        <pc:chgData name="Kelly Gill" userId="614ff8e5852ccc30" providerId="LiveId" clId="{E1B3321F-26A4-4859-B58F-0017EDE3866B}" dt="2021-02-10T15:50:41.905" v="897" actId="20577"/>
        <pc:sldMkLst>
          <pc:docMk/>
          <pc:sldMk cId="2908598818" sldId="843"/>
        </pc:sldMkLst>
        <pc:spChg chg="mod">
          <ac:chgData name="Kelly Gill" userId="614ff8e5852ccc30" providerId="LiveId" clId="{E1B3321F-26A4-4859-B58F-0017EDE3866B}" dt="2021-02-10T15:48:37.458" v="715" actId="208"/>
          <ac:spMkLst>
            <pc:docMk/>
            <pc:sldMk cId="2908598818" sldId="843"/>
            <ac:spMk id="2" creationId="{2F0D3C70-8F1C-41C9-8475-0E84226B31A9}"/>
          </ac:spMkLst>
        </pc:spChg>
        <pc:spChg chg="mod">
          <ac:chgData name="Kelly Gill" userId="614ff8e5852ccc30" providerId="LiveId" clId="{E1B3321F-26A4-4859-B58F-0017EDE3866B}" dt="2021-02-10T15:47:34.013" v="582" actId="1076"/>
          <ac:spMkLst>
            <pc:docMk/>
            <pc:sldMk cId="2908598818" sldId="843"/>
            <ac:spMk id="5" creationId="{00000000-0000-0000-0000-000000000000}"/>
          </ac:spMkLst>
        </pc:spChg>
        <pc:spChg chg="mod">
          <ac:chgData name="Kelly Gill" userId="614ff8e5852ccc30" providerId="LiveId" clId="{E1B3321F-26A4-4859-B58F-0017EDE3866B}" dt="2021-02-10T15:47:47.956" v="611" actId="1076"/>
          <ac:spMkLst>
            <pc:docMk/>
            <pc:sldMk cId="2908598818" sldId="843"/>
            <ac:spMk id="6" creationId="{00000000-0000-0000-0000-000000000000}"/>
          </ac:spMkLst>
        </pc:spChg>
        <pc:spChg chg="mod">
          <ac:chgData name="Kelly Gill" userId="614ff8e5852ccc30" providerId="LiveId" clId="{E1B3321F-26A4-4859-B58F-0017EDE3866B}" dt="2021-02-10T15:48:52.597" v="759" actId="1076"/>
          <ac:spMkLst>
            <pc:docMk/>
            <pc:sldMk cId="2908598818" sldId="843"/>
            <ac:spMk id="7" creationId="{00000000-0000-0000-0000-000000000000}"/>
          </ac:spMkLst>
        </pc:spChg>
        <pc:spChg chg="mod">
          <ac:chgData name="Kelly Gill" userId="614ff8e5852ccc30" providerId="LiveId" clId="{E1B3321F-26A4-4859-B58F-0017EDE3866B}" dt="2021-02-10T15:49:04.141" v="783" actId="1076"/>
          <ac:spMkLst>
            <pc:docMk/>
            <pc:sldMk cId="2908598818" sldId="843"/>
            <ac:spMk id="8" creationId="{00000000-0000-0000-0000-000000000000}"/>
          </ac:spMkLst>
        </pc:spChg>
        <pc:spChg chg="add mod">
          <ac:chgData name="Kelly Gill" userId="614ff8e5852ccc30" providerId="LiveId" clId="{E1B3321F-26A4-4859-B58F-0017EDE3866B}" dt="2021-02-10T15:50:41.905" v="897" actId="20577"/>
          <ac:spMkLst>
            <pc:docMk/>
            <pc:sldMk cId="2908598818" sldId="843"/>
            <ac:spMk id="11" creationId="{41B8A64B-051D-4F35-9A44-C6FDAF64A4E1}"/>
          </ac:spMkLst>
        </pc:spChg>
        <pc:graphicFrameChg chg="modGraphic">
          <ac:chgData name="Kelly Gill" userId="614ff8e5852ccc30" providerId="LiveId" clId="{E1B3321F-26A4-4859-B58F-0017EDE3866B}" dt="2021-02-10T15:49:01.194" v="782" actId="20577"/>
          <ac:graphicFrameMkLst>
            <pc:docMk/>
            <pc:sldMk cId="2908598818" sldId="843"/>
            <ac:graphicFrameMk id="4" creationId="{00000000-0000-0000-0000-000000000000}"/>
          </ac:graphicFrameMkLst>
        </pc:graphicFrameChg>
      </pc:sldChg>
      <pc:sldChg chg="add del">
        <pc:chgData name="Kelly Gill" userId="614ff8e5852ccc30" providerId="LiveId" clId="{E1B3321F-26A4-4859-B58F-0017EDE3866B}" dt="2021-02-10T14:30:50.286" v="21" actId="47"/>
        <pc:sldMkLst>
          <pc:docMk/>
          <pc:sldMk cId="2613284480" sldId="844"/>
        </pc:sldMkLst>
      </pc:sldChg>
      <pc:sldChg chg="delSp modSp del mod ord">
        <pc:chgData name="Kelly Gill" userId="614ff8e5852ccc30" providerId="LiveId" clId="{E1B3321F-26A4-4859-B58F-0017EDE3866B}" dt="2021-02-10T14:34:47.099" v="85" actId="47"/>
        <pc:sldMkLst>
          <pc:docMk/>
          <pc:sldMk cId="704273029" sldId="845"/>
        </pc:sldMkLst>
        <pc:spChg chg="del mod">
          <ac:chgData name="Kelly Gill" userId="614ff8e5852ccc30" providerId="LiveId" clId="{E1B3321F-26A4-4859-B58F-0017EDE3866B}" dt="2021-02-10T14:31:08.665" v="37"/>
          <ac:spMkLst>
            <pc:docMk/>
            <pc:sldMk cId="704273029" sldId="845"/>
            <ac:spMk id="8" creationId="{E8E33523-F94F-4477-858C-520E4B7F7562}"/>
          </ac:spMkLst>
        </pc:spChg>
        <pc:spChg chg="mod">
          <ac:chgData name="Kelly Gill" userId="614ff8e5852ccc30" providerId="LiveId" clId="{E1B3321F-26A4-4859-B58F-0017EDE3866B}" dt="2021-02-10T14:31:06.439" v="34" actId="6549"/>
          <ac:spMkLst>
            <pc:docMk/>
            <pc:sldMk cId="704273029" sldId="845"/>
            <ac:spMk id="9" creationId="{072416F5-AEF4-468B-9A49-F328FB46F3D7}"/>
          </ac:spMkLst>
        </pc:spChg>
        <pc:picChg chg="del">
          <ac:chgData name="Kelly Gill" userId="614ff8e5852ccc30" providerId="LiveId" clId="{E1B3321F-26A4-4859-B58F-0017EDE3866B}" dt="2021-02-10T14:31:04.930" v="33" actId="478"/>
          <ac:picMkLst>
            <pc:docMk/>
            <pc:sldMk cId="704273029" sldId="845"/>
            <ac:picMk id="5" creationId="{C0A4A45E-A65B-4328-BA43-E69A881D1E1F}"/>
          </ac:picMkLst>
        </pc:picChg>
      </pc:sldChg>
      <pc:sldChg chg="addSp modSp mod ord">
        <pc:chgData name="Kelly Gill" userId="614ff8e5852ccc30" providerId="LiveId" clId="{E1B3321F-26A4-4859-B58F-0017EDE3866B}" dt="2021-02-10T16:45:00.635" v="1634"/>
        <pc:sldMkLst>
          <pc:docMk/>
          <pc:sldMk cId="2355439368" sldId="846"/>
        </pc:sldMkLst>
        <pc:spChg chg="add mod">
          <ac:chgData name="Kelly Gill" userId="614ff8e5852ccc30" providerId="LiveId" clId="{E1B3321F-26A4-4859-B58F-0017EDE3866B}" dt="2021-02-10T15:53:06.422" v="1147" actId="20577"/>
          <ac:spMkLst>
            <pc:docMk/>
            <pc:sldMk cId="2355439368" sldId="846"/>
            <ac:spMk id="3" creationId="{D007992C-0248-4FDB-97A5-881EE76A572D}"/>
          </ac:spMkLst>
        </pc:spChg>
        <pc:spChg chg="add mod">
          <ac:chgData name="Kelly Gill" userId="614ff8e5852ccc30" providerId="LiveId" clId="{E1B3321F-26A4-4859-B58F-0017EDE3866B}" dt="2021-02-10T16:45:00.635" v="1634"/>
          <ac:spMkLst>
            <pc:docMk/>
            <pc:sldMk cId="2355439368" sldId="846"/>
            <ac:spMk id="4" creationId="{0AD415A3-33D2-4A01-9AE5-7FEE1B736BB2}"/>
          </ac:spMkLst>
        </pc:spChg>
        <pc:spChg chg="mod">
          <ac:chgData name="Kelly Gill" userId="614ff8e5852ccc30" providerId="LiveId" clId="{E1B3321F-26A4-4859-B58F-0017EDE3866B}" dt="2021-02-10T16:44:58.435" v="1633" actId="6549"/>
          <ac:spMkLst>
            <pc:docMk/>
            <pc:sldMk cId="2355439368" sldId="846"/>
            <ac:spMk id="5" creationId="{AFCDBF94-6F4D-4D0D-B65F-3EBC46D28A9C}"/>
          </ac:spMkLst>
        </pc:spChg>
      </pc:sldChg>
      <pc:sldChg chg="del">
        <pc:chgData name="Kelly Gill" userId="614ff8e5852ccc30" providerId="LiveId" clId="{E1B3321F-26A4-4859-B58F-0017EDE3866B}" dt="2021-02-10T14:31:24.810" v="44" actId="47"/>
        <pc:sldMkLst>
          <pc:docMk/>
          <pc:sldMk cId="2569317024" sldId="847"/>
        </pc:sldMkLst>
      </pc:sldChg>
      <pc:sldChg chg="del">
        <pc:chgData name="Kelly Gill" userId="614ff8e5852ccc30" providerId="LiveId" clId="{E1B3321F-26A4-4859-B58F-0017EDE3866B}" dt="2021-02-10T14:31:25.973" v="45" actId="47"/>
        <pc:sldMkLst>
          <pc:docMk/>
          <pc:sldMk cId="2834533769" sldId="848"/>
        </pc:sldMkLst>
      </pc:sldChg>
      <pc:sldChg chg="delSp del mod ord">
        <pc:chgData name="Kelly Gill" userId="614ff8e5852ccc30" providerId="LiveId" clId="{E1B3321F-26A4-4859-B58F-0017EDE3866B}" dt="2021-02-10T14:43:57.164" v="130" actId="47"/>
        <pc:sldMkLst>
          <pc:docMk/>
          <pc:sldMk cId="552987334" sldId="849"/>
        </pc:sldMkLst>
        <pc:spChg chg="del">
          <ac:chgData name="Kelly Gill" userId="614ff8e5852ccc30" providerId="LiveId" clId="{E1B3321F-26A4-4859-B58F-0017EDE3866B}" dt="2021-02-10T14:31:45.071" v="52" actId="478"/>
          <ac:spMkLst>
            <pc:docMk/>
            <pc:sldMk cId="552987334" sldId="849"/>
            <ac:spMk id="6" creationId="{BB74F57A-4278-494E-AA5F-300E9A4DFAE8}"/>
          </ac:spMkLst>
        </pc:spChg>
      </pc:sldChg>
      <pc:sldChg chg="addSp delSp modSp mod ord">
        <pc:chgData name="Kelly Gill" userId="614ff8e5852ccc30" providerId="LiveId" clId="{E1B3321F-26A4-4859-B58F-0017EDE3866B}" dt="2021-02-10T15:50:51.222" v="905" actId="1076"/>
        <pc:sldMkLst>
          <pc:docMk/>
          <pc:sldMk cId="1462180741" sldId="850"/>
        </pc:sldMkLst>
        <pc:spChg chg="del">
          <ac:chgData name="Kelly Gill" userId="614ff8e5852ccc30" providerId="LiveId" clId="{E1B3321F-26A4-4859-B58F-0017EDE3866B}" dt="2021-02-10T14:31:14.874" v="40" actId="478"/>
          <ac:spMkLst>
            <pc:docMk/>
            <pc:sldMk cId="1462180741" sldId="850"/>
            <ac:spMk id="3" creationId="{0316C75B-5666-49A0-8225-828AC1D348B6}"/>
          </ac:spMkLst>
        </pc:spChg>
        <pc:spChg chg="del">
          <ac:chgData name="Kelly Gill" userId="614ff8e5852ccc30" providerId="LiveId" clId="{E1B3321F-26A4-4859-B58F-0017EDE3866B}" dt="2021-02-10T14:31:19.021" v="42" actId="478"/>
          <ac:spMkLst>
            <pc:docMk/>
            <pc:sldMk cId="1462180741" sldId="850"/>
            <ac:spMk id="4" creationId="{6928937A-467D-4BB3-8BF2-C6C5F7FA93F7}"/>
          </ac:spMkLst>
        </pc:spChg>
        <pc:spChg chg="add mod">
          <ac:chgData name="Kelly Gill" userId="614ff8e5852ccc30" providerId="LiveId" clId="{E1B3321F-26A4-4859-B58F-0017EDE3866B}" dt="2021-02-10T15:49:41.445" v="883" actId="14100"/>
          <ac:spMkLst>
            <pc:docMk/>
            <pc:sldMk cId="1462180741" sldId="850"/>
            <ac:spMk id="8" creationId="{C02994F2-E437-4C14-817A-59C05E844516}"/>
          </ac:spMkLst>
        </pc:spChg>
        <pc:spChg chg="add mod">
          <ac:chgData name="Kelly Gill" userId="614ff8e5852ccc30" providerId="LiveId" clId="{E1B3321F-26A4-4859-B58F-0017EDE3866B}" dt="2021-02-10T15:50:49.636" v="904" actId="20577"/>
          <ac:spMkLst>
            <pc:docMk/>
            <pc:sldMk cId="1462180741" sldId="850"/>
            <ac:spMk id="9" creationId="{A6CFE4BC-E1FE-4AE3-A44D-A199D2830080}"/>
          </ac:spMkLst>
        </pc:spChg>
        <pc:picChg chg="mod modCrop">
          <ac:chgData name="Kelly Gill" userId="614ff8e5852ccc30" providerId="LiveId" clId="{E1B3321F-26A4-4859-B58F-0017EDE3866B}" dt="2021-02-10T15:49:48.558" v="889" actId="1076"/>
          <ac:picMkLst>
            <pc:docMk/>
            <pc:sldMk cId="1462180741" sldId="850"/>
            <ac:picMk id="5" creationId="{C0A4A45E-A65B-4328-BA43-E69A881D1E1F}"/>
          </ac:picMkLst>
        </pc:picChg>
        <pc:picChg chg="add mod">
          <ac:chgData name="Kelly Gill" userId="614ff8e5852ccc30" providerId="LiveId" clId="{E1B3321F-26A4-4859-B58F-0017EDE3866B}" dt="2021-02-10T15:50:51.222" v="905" actId="1076"/>
          <ac:picMkLst>
            <pc:docMk/>
            <pc:sldMk cId="1462180741" sldId="850"/>
            <ac:picMk id="6" creationId="{C47A0704-BCCF-4AF1-AF4F-738E5B022CFA}"/>
          </ac:picMkLst>
        </pc:picChg>
        <pc:picChg chg="add mod modCrop">
          <ac:chgData name="Kelly Gill" userId="614ff8e5852ccc30" providerId="LiveId" clId="{E1B3321F-26A4-4859-B58F-0017EDE3866B}" dt="2021-02-10T15:49:51.702" v="890" actId="1076"/>
          <ac:picMkLst>
            <pc:docMk/>
            <pc:sldMk cId="1462180741" sldId="850"/>
            <ac:picMk id="7" creationId="{DE9EE5F1-B5BF-43CE-B69E-5D4AB3F9A073}"/>
          </ac:picMkLst>
        </pc:picChg>
      </pc:sldChg>
      <pc:sldChg chg="addSp delSp modSp new mod modClrScheme chgLayout">
        <pc:chgData name="Kelly Gill" userId="614ff8e5852ccc30" providerId="LiveId" clId="{E1B3321F-26A4-4859-B58F-0017EDE3866B}" dt="2021-02-10T16:52:07.519" v="1986" actId="14100"/>
        <pc:sldMkLst>
          <pc:docMk/>
          <pc:sldMk cId="793141463" sldId="851"/>
        </pc:sldMkLst>
        <pc:spChg chg="del">
          <ac:chgData name="Kelly Gill" userId="614ff8e5852ccc30" providerId="LiveId" clId="{E1B3321F-26A4-4859-B58F-0017EDE3866B}" dt="2021-02-10T14:32:38.384" v="63" actId="700"/>
          <ac:spMkLst>
            <pc:docMk/>
            <pc:sldMk cId="793141463" sldId="851"/>
            <ac:spMk id="2" creationId="{B2FB3452-587E-4FFF-AB63-C9F163BC3532}"/>
          </ac:spMkLst>
        </pc:spChg>
        <pc:spChg chg="del">
          <ac:chgData name="Kelly Gill" userId="614ff8e5852ccc30" providerId="LiveId" clId="{E1B3321F-26A4-4859-B58F-0017EDE3866B}" dt="2021-02-10T14:32:38.384" v="63" actId="700"/>
          <ac:spMkLst>
            <pc:docMk/>
            <pc:sldMk cId="793141463" sldId="851"/>
            <ac:spMk id="3" creationId="{75A5D787-838C-4060-8C66-C6EEE657D5C1}"/>
          </ac:spMkLst>
        </pc:spChg>
        <pc:spChg chg="add mod">
          <ac:chgData name="Kelly Gill" userId="614ff8e5852ccc30" providerId="LiveId" clId="{E1B3321F-26A4-4859-B58F-0017EDE3866B}" dt="2021-02-10T16:52:07.519" v="1986" actId="14100"/>
          <ac:spMkLst>
            <pc:docMk/>
            <pc:sldMk cId="793141463" sldId="851"/>
            <ac:spMk id="5" creationId="{09377B0F-9859-4E62-9963-0D24E6057954}"/>
          </ac:spMkLst>
        </pc:spChg>
        <pc:spChg chg="add mod">
          <ac:chgData name="Kelly Gill" userId="614ff8e5852ccc30" providerId="LiveId" clId="{E1B3321F-26A4-4859-B58F-0017EDE3866B}" dt="2021-02-10T16:46:50.427" v="1827" actId="14100"/>
          <ac:spMkLst>
            <pc:docMk/>
            <pc:sldMk cId="793141463" sldId="851"/>
            <ac:spMk id="6" creationId="{BB3911D7-0D14-4DB9-9C3E-7AF8FE80851F}"/>
          </ac:spMkLst>
        </pc:spChg>
        <pc:picChg chg="add mod">
          <ac:chgData name="Kelly Gill" userId="614ff8e5852ccc30" providerId="LiveId" clId="{E1B3321F-26A4-4859-B58F-0017EDE3866B}" dt="2021-02-10T16:46:15.657" v="1734" actId="1076"/>
          <ac:picMkLst>
            <pc:docMk/>
            <pc:sldMk cId="793141463" sldId="851"/>
            <ac:picMk id="4" creationId="{808D63BB-9E8A-4D74-A71B-1190740FA4FD}"/>
          </ac:picMkLst>
        </pc:picChg>
      </pc:sldChg>
      <pc:sldChg chg="del">
        <pc:chgData name="Kelly Gill" userId="614ff8e5852ccc30" providerId="LiveId" clId="{E1B3321F-26A4-4859-B58F-0017EDE3866B}" dt="2021-02-10T14:32:02.431" v="58" actId="47"/>
        <pc:sldMkLst>
          <pc:docMk/>
          <pc:sldMk cId="2306544787" sldId="851"/>
        </pc:sldMkLst>
      </pc:sldChg>
      <pc:sldChg chg="del">
        <pc:chgData name="Kelly Gill" userId="614ff8e5852ccc30" providerId="LiveId" clId="{E1B3321F-26A4-4859-B58F-0017EDE3866B}" dt="2021-02-10T14:31:27.496" v="46" actId="47"/>
        <pc:sldMkLst>
          <pc:docMk/>
          <pc:sldMk cId="541814895" sldId="852"/>
        </pc:sldMkLst>
      </pc:sldChg>
      <pc:sldChg chg="addSp delSp modSp add mod">
        <pc:chgData name="Kelly Gill" userId="614ff8e5852ccc30" providerId="LiveId" clId="{E1B3321F-26A4-4859-B58F-0017EDE3866B}" dt="2021-02-10T16:52:17.406" v="1990" actId="20577"/>
        <pc:sldMkLst>
          <pc:docMk/>
          <pc:sldMk cId="4030806368" sldId="852"/>
        </pc:sldMkLst>
        <pc:spChg chg="add mod">
          <ac:chgData name="Kelly Gill" userId="614ff8e5852ccc30" providerId="LiveId" clId="{E1B3321F-26A4-4859-B58F-0017EDE3866B}" dt="2021-02-10T16:47:15.162" v="1856" actId="14100"/>
          <ac:spMkLst>
            <pc:docMk/>
            <pc:sldMk cId="4030806368" sldId="852"/>
            <ac:spMk id="6" creationId="{BDE0F260-BC3F-41E8-891E-0D5F6DA1D556}"/>
          </ac:spMkLst>
        </pc:spChg>
        <pc:spChg chg="add mod">
          <ac:chgData name="Kelly Gill" userId="614ff8e5852ccc30" providerId="LiveId" clId="{E1B3321F-26A4-4859-B58F-0017EDE3866B}" dt="2021-02-10T16:52:17.406" v="1990" actId="20577"/>
          <ac:spMkLst>
            <pc:docMk/>
            <pc:sldMk cId="4030806368" sldId="852"/>
            <ac:spMk id="9" creationId="{AD8B159B-6087-4FD4-93E7-275540E8A3DC}"/>
          </ac:spMkLst>
        </pc:spChg>
        <pc:picChg chg="add mod">
          <ac:chgData name="Kelly Gill" userId="614ff8e5852ccc30" providerId="LiveId" clId="{E1B3321F-26A4-4859-B58F-0017EDE3866B}" dt="2021-02-10T14:34:04.324" v="81" actId="1076"/>
          <ac:picMkLst>
            <pc:docMk/>
            <pc:sldMk cId="4030806368" sldId="852"/>
            <ac:picMk id="3" creationId="{3562D09E-CF96-44E0-A5FF-B409888A17D9}"/>
          </ac:picMkLst>
        </pc:picChg>
        <pc:picChg chg="add mod">
          <ac:chgData name="Kelly Gill" userId="614ff8e5852ccc30" providerId="LiveId" clId="{E1B3321F-26A4-4859-B58F-0017EDE3866B}" dt="2021-02-10T16:46:59.889" v="1828" actId="1076"/>
          <ac:picMkLst>
            <pc:docMk/>
            <pc:sldMk cId="4030806368" sldId="852"/>
            <ac:picMk id="5" creationId="{DE86C154-A61D-4A8F-B701-49FBF675B973}"/>
          </ac:picMkLst>
        </pc:picChg>
        <pc:picChg chg="add del">
          <ac:chgData name="Kelly Gill" userId="614ff8e5852ccc30" providerId="LiveId" clId="{E1B3321F-26A4-4859-B58F-0017EDE3866B}" dt="2021-02-10T16:52:11.071" v="1988" actId="22"/>
          <ac:picMkLst>
            <pc:docMk/>
            <pc:sldMk cId="4030806368" sldId="852"/>
            <ac:picMk id="8" creationId="{A3FD9DE5-28F8-47C2-B717-10667136BF23}"/>
          </ac:picMkLst>
        </pc:picChg>
      </pc:sldChg>
      <pc:sldChg chg="addSp modSp add del mod">
        <pc:chgData name="Kelly Gill" userId="614ff8e5852ccc30" providerId="LiveId" clId="{E1B3321F-26A4-4859-B58F-0017EDE3866B}" dt="2021-02-10T16:55:32.173" v="2254" actId="47"/>
        <pc:sldMkLst>
          <pc:docMk/>
          <pc:sldMk cId="2031501002" sldId="853"/>
        </pc:sldMkLst>
        <pc:spChg chg="add mod">
          <ac:chgData name="Kelly Gill" userId="614ff8e5852ccc30" providerId="LiveId" clId="{E1B3321F-26A4-4859-B58F-0017EDE3866B}" dt="2021-02-10T14:43:28.025" v="121" actId="14100"/>
          <ac:spMkLst>
            <pc:docMk/>
            <pc:sldMk cId="2031501002" sldId="853"/>
            <ac:spMk id="6" creationId="{F7B8D366-273B-4ECB-A494-FF667333F4E3}"/>
          </ac:spMkLst>
        </pc:spChg>
        <pc:spChg chg="add mod">
          <ac:chgData name="Kelly Gill" userId="614ff8e5852ccc30" providerId="LiveId" clId="{E1B3321F-26A4-4859-B58F-0017EDE3866B}" dt="2021-02-10T16:53:15.594" v="1999" actId="20577"/>
          <ac:spMkLst>
            <pc:docMk/>
            <pc:sldMk cId="2031501002" sldId="853"/>
            <ac:spMk id="7" creationId="{CA7D9194-2C3D-4706-926B-026267F02BC4}"/>
          </ac:spMkLst>
        </pc:spChg>
        <pc:spChg chg="add mod">
          <ac:chgData name="Kelly Gill" userId="614ff8e5852ccc30" providerId="LiveId" clId="{E1B3321F-26A4-4859-B58F-0017EDE3866B}" dt="2021-02-10T16:55:16.821" v="2253" actId="20577"/>
          <ac:spMkLst>
            <pc:docMk/>
            <pc:sldMk cId="2031501002" sldId="853"/>
            <ac:spMk id="8" creationId="{9A7AB15A-3956-4211-8481-7CAD4CEC71CA}"/>
          </ac:spMkLst>
        </pc:spChg>
        <pc:picChg chg="add mod">
          <ac:chgData name="Kelly Gill" userId="614ff8e5852ccc30" providerId="LiveId" clId="{E1B3321F-26A4-4859-B58F-0017EDE3866B}" dt="2021-02-10T16:52:59.317" v="1994" actId="1076"/>
          <ac:picMkLst>
            <pc:docMk/>
            <pc:sldMk cId="2031501002" sldId="853"/>
            <ac:picMk id="3" creationId="{A9A1AC8F-2941-4297-8E8A-AF52578C4488}"/>
          </ac:picMkLst>
        </pc:picChg>
        <pc:picChg chg="add mod">
          <ac:chgData name="Kelly Gill" userId="614ff8e5852ccc30" providerId="LiveId" clId="{E1B3321F-26A4-4859-B58F-0017EDE3866B}" dt="2021-02-10T16:53:11.276" v="1995" actId="1076"/>
          <ac:picMkLst>
            <pc:docMk/>
            <pc:sldMk cId="2031501002" sldId="853"/>
            <ac:picMk id="4" creationId="{6E981212-2F6D-47A2-9EC4-BAF8C8295811}"/>
          </ac:picMkLst>
        </pc:picChg>
      </pc:sldChg>
      <pc:sldChg chg="addSp delSp modSp add mod ord">
        <pc:chgData name="Kelly Gill" userId="614ff8e5852ccc30" providerId="LiveId" clId="{E1B3321F-26A4-4859-B58F-0017EDE3866B}" dt="2021-02-10T16:46:45.014" v="1825" actId="21"/>
        <pc:sldMkLst>
          <pc:docMk/>
          <pc:sldMk cId="3215337311" sldId="854"/>
        </pc:sldMkLst>
        <pc:spChg chg="add mod">
          <ac:chgData name="Kelly Gill" userId="614ff8e5852ccc30" providerId="LiveId" clId="{E1B3321F-26A4-4859-B58F-0017EDE3866B}" dt="2021-02-10T16:43:52.474" v="1543" actId="14100"/>
          <ac:spMkLst>
            <pc:docMk/>
            <pc:sldMk cId="3215337311" sldId="854"/>
            <ac:spMk id="4" creationId="{3ED871CB-5568-4C0A-9AB6-9AE3B429CD98}"/>
          </ac:spMkLst>
        </pc:spChg>
        <pc:spChg chg="add mod">
          <ac:chgData name="Kelly Gill" userId="614ff8e5852ccc30" providerId="LiveId" clId="{E1B3321F-26A4-4859-B58F-0017EDE3866B}" dt="2021-02-10T16:44:41.497" v="1627" actId="14100"/>
          <ac:spMkLst>
            <pc:docMk/>
            <pc:sldMk cId="3215337311" sldId="854"/>
            <ac:spMk id="5" creationId="{7EBDA4AC-B9FA-4481-B045-147006F63E57}"/>
          </ac:spMkLst>
        </pc:spChg>
        <pc:spChg chg="add mod">
          <ac:chgData name="Kelly Gill" userId="614ff8e5852ccc30" providerId="LiveId" clId="{E1B3321F-26A4-4859-B58F-0017EDE3866B}" dt="2021-02-10T16:46:01.467" v="1729" actId="20577"/>
          <ac:spMkLst>
            <pc:docMk/>
            <pc:sldMk cId="3215337311" sldId="854"/>
            <ac:spMk id="6" creationId="{776540B2-D91D-4A80-9773-6E3BA8E51B1B}"/>
          </ac:spMkLst>
        </pc:spChg>
        <pc:spChg chg="add del mod">
          <ac:chgData name="Kelly Gill" userId="614ff8e5852ccc30" providerId="LiveId" clId="{E1B3321F-26A4-4859-B58F-0017EDE3866B}" dt="2021-02-10T16:46:45.014" v="1825" actId="21"/>
          <ac:spMkLst>
            <pc:docMk/>
            <pc:sldMk cId="3215337311" sldId="854"/>
            <ac:spMk id="7" creationId="{8AE776B0-326C-4246-A14B-EB0F84BD40CD}"/>
          </ac:spMkLst>
        </pc:spChg>
        <pc:picChg chg="add mod modCrop">
          <ac:chgData name="Kelly Gill" userId="614ff8e5852ccc30" providerId="LiveId" clId="{E1B3321F-26A4-4859-B58F-0017EDE3866B}" dt="2021-02-10T16:43:53.712" v="1544" actId="1076"/>
          <ac:picMkLst>
            <pc:docMk/>
            <pc:sldMk cId="3215337311" sldId="854"/>
            <ac:picMk id="3" creationId="{BDB20B9F-A46C-438D-A25A-8002EEB1E6B2}"/>
          </ac:picMkLst>
        </pc:picChg>
      </pc:sldChg>
      <pc:sldChg chg="delSp new del mod modClrScheme chgLayout">
        <pc:chgData name="Kelly Gill" userId="614ff8e5852ccc30" providerId="LiveId" clId="{E1B3321F-26A4-4859-B58F-0017EDE3866B}" dt="2021-02-10T14:39:18.949" v="117" actId="47"/>
        <pc:sldMkLst>
          <pc:docMk/>
          <pc:sldMk cId="2354733210" sldId="855"/>
        </pc:sldMkLst>
        <pc:spChg chg="del">
          <ac:chgData name="Kelly Gill" userId="614ff8e5852ccc30" providerId="LiveId" clId="{E1B3321F-26A4-4859-B58F-0017EDE3866B}" dt="2021-02-10T14:38:18.851" v="101" actId="700"/>
          <ac:spMkLst>
            <pc:docMk/>
            <pc:sldMk cId="2354733210" sldId="855"/>
            <ac:spMk id="2" creationId="{197BD5C8-9408-4D1D-8F67-BD041FB2539E}"/>
          </ac:spMkLst>
        </pc:spChg>
        <pc:spChg chg="del">
          <ac:chgData name="Kelly Gill" userId="614ff8e5852ccc30" providerId="LiveId" clId="{E1B3321F-26A4-4859-B58F-0017EDE3866B}" dt="2021-02-10T14:38:18.851" v="101" actId="700"/>
          <ac:spMkLst>
            <pc:docMk/>
            <pc:sldMk cId="2354733210" sldId="855"/>
            <ac:spMk id="3" creationId="{45429670-1527-454B-A1C6-B86E51B01FEB}"/>
          </ac:spMkLst>
        </pc:spChg>
      </pc:sldChg>
      <pc:sldChg chg="addSp delSp modSp new mod ord modClrScheme chgLayout">
        <pc:chgData name="Kelly Gill" userId="614ff8e5852ccc30" providerId="LiveId" clId="{E1B3321F-26A4-4859-B58F-0017EDE3866B}" dt="2021-02-10T16:52:21.590" v="1992" actId="20577"/>
        <pc:sldMkLst>
          <pc:docMk/>
          <pc:sldMk cId="3823392393" sldId="855"/>
        </pc:sldMkLst>
        <pc:spChg chg="del">
          <ac:chgData name="Kelly Gill" userId="614ff8e5852ccc30" providerId="LiveId" clId="{E1B3321F-26A4-4859-B58F-0017EDE3866B}" dt="2021-02-10T16:48:04.081" v="1861" actId="700"/>
          <ac:spMkLst>
            <pc:docMk/>
            <pc:sldMk cId="3823392393" sldId="855"/>
            <ac:spMk id="2" creationId="{04FDB933-A8ED-4AE4-9FF7-CFEDD3D98D8B}"/>
          </ac:spMkLst>
        </pc:spChg>
        <pc:spChg chg="del">
          <ac:chgData name="Kelly Gill" userId="614ff8e5852ccc30" providerId="LiveId" clId="{E1B3321F-26A4-4859-B58F-0017EDE3866B}" dt="2021-02-10T16:48:04.081" v="1861" actId="700"/>
          <ac:spMkLst>
            <pc:docMk/>
            <pc:sldMk cId="3823392393" sldId="855"/>
            <ac:spMk id="3" creationId="{9F98C85E-A7C8-4AC2-AD53-73021DF5C0F9}"/>
          </ac:spMkLst>
        </pc:spChg>
        <pc:spChg chg="add mod">
          <ac:chgData name="Kelly Gill" userId="614ff8e5852ccc30" providerId="LiveId" clId="{E1B3321F-26A4-4859-B58F-0017EDE3866B}" dt="2021-02-10T16:48:55.162" v="1886" actId="14100"/>
          <ac:spMkLst>
            <pc:docMk/>
            <pc:sldMk cId="3823392393" sldId="855"/>
            <ac:spMk id="8" creationId="{80151D2B-6290-4B40-9AA1-B50203AB1C35}"/>
          </ac:spMkLst>
        </pc:spChg>
        <pc:spChg chg="add mod">
          <ac:chgData name="Kelly Gill" userId="614ff8e5852ccc30" providerId="LiveId" clId="{E1B3321F-26A4-4859-B58F-0017EDE3866B}" dt="2021-02-10T16:52:21.590" v="1992" actId="20577"/>
          <ac:spMkLst>
            <pc:docMk/>
            <pc:sldMk cId="3823392393" sldId="855"/>
            <ac:spMk id="9" creationId="{035A7A6D-7752-4EEF-80AD-DD56005166FB}"/>
          </ac:spMkLst>
        </pc:spChg>
        <pc:picChg chg="add mod">
          <ac:chgData name="Kelly Gill" userId="614ff8e5852ccc30" providerId="LiveId" clId="{E1B3321F-26A4-4859-B58F-0017EDE3866B}" dt="2021-02-10T16:48:41.405" v="1863" actId="1076"/>
          <ac:picMkLst>
            <pc:docMk/>
            <pc:sldMk cId="3823392393" sldId="855"/>
            <ac:picMk id="5" creationId="{BD6F68DB-CC17-4F8E-87AD-A7BA2512575C}"/>
          </ac:picMkLst>
        </pc:picChg>
        <pc:picChg chg="add mod">
          <ac:chgData name="Kelly Gill" userId="614ff8e5852ccc30" providerId="LiveId" clId="{E1B3321F-26A4-4859-B58F-0017EDE3866B}" dt="2021-02-10T16:48:42.963" v="1864" actId="1076"/>
          <ac:picMkLst>
            <pc:docMk/>
            <pc:sldMk cId="3823392393" sldId="855"/>
            <ac:picMk id="7" creationId="{399AA145-A8B9-4C28-A8CE-ABB934406C47}"/>
          </ac:picMkLst>
        </pc:picChg>
      </pc:sldChg>
      <pc:sldMasterChg chg="delSldLayout">
        <pc:chgData name="Kelly Gill" userId="614ff8e5852ccc30" providerId="LiveId" clId="{E1B3321F-26A4-4859-B58F-0017EDE3866B}" dt="2021-02-10T14:31:37.682" v="50" actId="47"/>
        <pc:sldMasterMkLst>
          <pc:docMk/>
          <pc:sldMasterMk cId="0" sldId="2147483651"/>
        </pc:sldMasterMkLst>
        <pc:sldLayoutChg chg="del">
          <pc:chgData name="Kelly Gill" userId="614ff8e5852ccc30" providerId="LiveId" clId="{E1B3321F-26A4-4859-B58F-0017EDE3866B}" dt="2021-02-10T14:31:37.682" v="50" actId="47"/>
          <pc:sldLayoutMkLst>
            <pc:docMk/>
            <pc:sldMasterMk cId="0" sldId="2147483651"/>
            <pc:sldLayoutMk cId="3811160714" sldId="2147483672"/>
          </pc:sldLayoutMkLst>
        </pc:sldLayoutChg>
      </pc:sldMasterChg>
    </pc:docChg>
  </pc:docChgLst>
  <pc:docChgLst>
    <pc:chgData name="Kelly Gill" userId="614ff8e5852ccc30" providerId="LiveId" clId="{221D14F8-62AE-4182-8A33-54EDFA0E47A8}"/>
    <pc:docChg chg="undo custSel addSld delSld modSld sldOrd">
      <pc:chgData name="Kelly Gill" userId="614ff8e5852ccc30" providerId="LiveId" clId="{221D14F8-62AE-4182-8A33-54EDFA0E47A8}" dt="2021-03-21T20:45:41.988" v="495" actId="20578"/>
      <pc:docMkLst>
        <pc:docMk/>
      </pc:docMkLst>
      <pc:sldChg chg="modSp mod">
        <pc:chgData name="Kelly Gill" userId="614ff8e5852ccc30" providerId="LiveId" clId="{221D14F8-62AE-4182-8A33-54EDFA0E47A8}" dt="2021-03-15T18:41:03.643" v="37" actId="14100"/>
        <pc:sldMkLst>
          <pc:docMk/>
          <pc:sldMk cId="3661654594" sldId="259"/>
        </pc:sldMkLst>
        <pc:picChg chg="mod modCrop">
          <ac:chgData name="Kelly Gill" userId="614ff8e5852ccc30" providerId="LiveId" clId="{221D14F8-62AE-4182-8A33-54EDFA0E47A8}" dt="2021-03-15T18:41:03.643" v="37" actId="14100"/>
          <ac:picMkLst>
            <pc:docMk/>
            <pc:sldMk cId="3661654594" sldId="259"/>
            <ac:picMk id="5" creationId="{324FDEE1-69D9-411E-BC1B-4AC7506C9924}"/>
          </ac:picMkLst>
        </pc:picChg>
      </pc:sldChg>
      <pc:sldChg chg="modSp mod">
        <pc:chgData name="Kelly Gill" userId="614ff8e5852ccc30" providerId="LiveId" clId="{221D14F8-62AE-4182-8A33-54EDFA0E47A8}" dt="2021-03-15T18:40:49.464" v="34" actId="1076"/>
        <pc:sldMkLst>
          <pc:docMk/>
          <pc:sldMk cId="2843084121" sldId="262"/>
        </pc:sldMkLst>
        <pc:spChg chg="mod">
          <ac:chgData name="Kelly Gill" userId="614ff8e5852ccc30" providerId="LiveId" clId="{221D14F8-62AE-4182-8A33-54EDFA0E47A8}" dt="2021-03-15T18:40:33.924" v="30" actId="1076"/>
          <ac:spMkLst>
            <pc:docMk/>
            <pc:sldMk cId="2843084121" sldId="262"/>
            <ac:spMk id="4" creationId="{09B848D0-2CF0-4920-8503-ED9EF85ED8C5}"/>
          </ac:spMkLst>
        </pc:spChg>
        <pc:picChg chg="mod modCrop">
          <ac:chgData name="Kelly Gill" userId="614ff8e5852ccc30" providerId="LiveId" clId="{221D14F8-62AE-4182-8A33-54EDFA0E47A8}" dt="2021-03-15T18:40:49.464" v="34" actId="1076"/>
          <ac:picMkLst>
            <pc:docMk/>
            <pc:sldMk cId="2843084121" sldId="262"/>
            <ac:picMk id="2" creationId="{3869AC43-7BCB-450B-A960-E7FFD2940D47}"/>
          </ac:picMkLst>
        </pc:picChg>
      </pc:sldChg>
      <pc:sldChg chg="modSp del mod">
        <pc:chgData name="Kelly Gill" userId="614ff8e5852ccc30" providerId="LiveId" clId="{221D14F8-62AE-4182-8A33-54EDFA0E47A8}" dt="2021-03-15T18:40:25.893" v="28" actId="47"/>
        <pc:sldMkLst>
          <pc:docMk/>
          <pc:sldMk cId="1251706350" sldId="263"/>
        </pc:sldMkLst>
        <pc:spChg chg="mod">
          <ac:chgData name="Kelly Gill" userId="614ff8e5852ccc30" providerId="LiveId" clId="{221D14F8-62AE-4182-8A33-54EDFA0E47A8}" dt="2021-03-15T18:39:57.612" v="24" actId="207"/>
          <ac:spMkLst>
            <pc:docMk/>
            <pc:sldMk cId="1251706350" sldId="263"/>
            <ac:spMk id="5" creationId="{38211626-3377-4B65-A30F-309A0F2EAD9E}"/>
          </ac:spMkLst>
        </pc:spChg>
      </pc:sldChg>
      <pc:sldChg chg="ord">
        <pc:chgData name="Kelly Gill" userId="614ff8e5852ccc30" providerId="LiveId" clId="{221D14F8-62AE-4182-8A33-54EDFA0E47A8}" dt="2021-03-21T20:45:32.165" v="492"/>
        <pc:sldMkLst>
          <pc:docMk/>
          <pc:sldMk cId="912206153" sldId="269"/>
        </pc:sldMkLst>
      </pc:sldChg>
      <pc:sldChg chg="addSp delSp modSp mod">
        <pc:chgData name="Kelly Gill" userId="614ff8e5852ccc30" providerId="LiveId" clId="{221D14F8-62AE-4182-8A33-54EDFA0E47A8}" dt="2021-03-15T19:13:51.956" v="490" actId="207"/>
        <pc:sldMkLst>
          <pc:docMk/>
          <pc:sldMk cId="1053569040" sldId="332"/>
        </pc:sldMkLst>
        <pc:spChg chg="del mod">
          <ac:chgData name="Kelly Gill" userId="614ff8e5852ccc30" providerId="LiveId" clId="{221D14F8-62AE-4182-8A33-54EDFA0E47A8}" dt="2021-03-15T19:11:31.699" v="457" actId="478"/>
          <ac:spMkLst>
            <pc:docMk/>
            <pc:sldMk cId="1053569040" sldId="332"/>
            <ac:spMk id="3" creationId="{00000000-0000-0000-0000-000000000000}"/>
          </ac:spMkLst>
        </pc:spChg>
        <pc:spChg chg="add mod">
          <ac:chgData name="Kelly Gill" userId="614ff8e5852ccc30" providerId="LiveId" clId="{221D14F8-62AE-4182-8A33-54EDFA0E47A8}" dt="2021-03-15T19:13:51.956" v="490" actId="207"/>
          <ac:spMkLst>
            <pc:docMk/>
            <pc:sldMk cId="1053569040" sldId="332"/>
            <ac:spMk id="7" creationId="{CF280D2A-09A2-4875-A2AE-D7AE10667F9F}"/>
          </ac:spMkLst>
        </pc:spChg>
        <pc:spChg chg="mod">
          <ac:chgData name="Kelly Gill" userId="614ff8e5852ccc30" providerId="LiveId" clId="{221D14F8-62AE-4182-8A33-54EDFA0E47A8}" dt="2021-03-15T19:11:57.664" v="468" actId="1076"/>
          <ac:spMkLst>
            <pc:docMk/>
            <pc:sldMk cId="1053569040" sldId="332"/>
            <ac:spMk id="8" creationId="{1661D4DC-6A03-4065-A3B5-EF55CFFE28B6}"/>
          </ac:spMkLst>
        </pc:spChg>
        <pc:picChg chg="del">
          <ac:chgData name="Kelly Gill" userId="614ff8e5852ccc30" providerId="LiveId" clId="{221D14F8-62AE-4182-8A33-54EDFA0E47A8}" dt="2021-03-15T19:11:28.717" v="456" actId="478"/>
          <ac:picMkLst>
            <pc:docMk/>
            <pc:sldMk cId="1053569040" sldId="332"/>
            <ac:picMk id="2" creationId="{4F99BA3D-F63F-4ABF-B02D-AF35C79174D9}"/>
          </ac:picMkLst>
        </pc:picChg>
        <pc:picChg chg="mod">
          <ac:chgData name="Kelly Gill" userId="614ff8e5852ccc30" providerId="LiveId" clId="{221D14F8-62AE-4182-8A33-54EDFA0E47A8}" dt="2021-03-15T19:12:03.797" v="470" actId="1076"/>
          <ac:picMkLst>
            <pc:docMk/>
            <pc:sldMk cId="1053569040" sldId="332"/>
            <ac:picMk id="4" creationId="{00000000-0000-0000-0000-000000000000}"/>
          </ac:picMkLst>
        </pc:picChg>
      </pc:sldChg>
      <pc:sldChg chg="addSp delSp modSp mod">
        <pc:chgData name="Kelly Gill" userId="614ff8e5852ccc30" providerId="LiveId" clId="{221D14F8-62AE-4182-8A33-54EDFA0E47A8}" dt="2021-03-15T19:09:50.406" v="454" actId="14100"/>
        <pc:sldMkLst>
          <pc:docMk/>
          <pc:sldMk cId="3782059584" sldId="340"/>
        </pc:sldMkLst>
        <pc:spChg chg="mod">
          <ac:chgData name="Kelly Gill" userId="614ff8e5852ccc30" providerId="LiveId" clId="{221D14F8-62AE-4182-8A33-54EDFA0E47A8}" dt="2021-03-15T18:54:51.836" v="116" actId="20577"/>
          <ac:spMkLst>
            <pc:docMk/>
            <pc:sldMk cId="3782059584" sldId="340"/>
            <ac:spMk id="4" creationId="{1E37C7CD-1AE6-4265-B604-0B2D0032180F}"/>
          </ac:spMkLst>
        </pc:spChg>
        <pc:spChg chg="mod">
          <ac:chgData name="Kelly Gill" userId="614ff8e5852ccc30" providerId="LiveId" clId="{221D14F8-62AE-4182-8A33-54EDFA0E47A8}" dt="2021-03-15T18:50:39.593" v="103" actId="1076"/>
          <ac:spMkLst>
            <pc:docMk/>
            <pc:sldMk cId="3782059584" sldId="340"/>
            <ac:spMk id="7" creationId="{00000000-0000-0000-0000-000000000000}"/>
          </ac:spMkLst>
        </pc:spChg>
        <pc:spChg chg="del">
          <ac:chgData name="Kelly Gill" userId="614ff8e5852ccc30" providerId="LiveId" clId="{221D14F8-62AE-4182-8A33-54EDFA0E47A8}" dt="2021-03-15T18:48:58.224" v="70" actId="478"/>
          <ac:spMkLst>
            <pc:docMk/>
            <pc:sldMk cId="3782059584" sldId="340"/>
            <ac:spMk id="8" creationId="{F93858FF-0396-42A5-96AC-BDAF1C116B2A}"/>
          </ac:spMkLst>
        </pc:spChg>
        <pc:picChg chg="del">
          <ac:chgData name="Kelly Gill" userId="614ff8e5852ccc30" providerId="LiveId" clId="{221D14F8-62AE-4182-8A33-54EDFA0E47A8}" dt="2021-03-15T18:48:52.007" v="64" actId="478"/>
          <ac:picMkLst>
            <pc:docMk/>
            <pc:sldMk cId="3782059584" sldId="340"/>
            <ac:picMk id="2" creationId="{913ACA61-CADF-4C41-BCE0-09BBF0B2AF5C}"/>
          </ac:picMkLst>
        </pc:picChg>
        <pc:picChg chg="add mod">
          <ac:chgData name="Kelly Gill" userId="614ff8e5852ccc30" providerId="LiveId" clId="{221D14F8-62AE-4182-8A33-54EDFA0E47A8}" dt="2021-03-15T19:09:50.406" v="454" actId="14100"/>
          <ac:picMkLst>
            <pc:docMk/>
            <pc:sldMk cId="3782059584" sldId="340"/>
            <ac:picMk id="9" creationId="{B740869C-F3FC-42BD-B3F1-DF6C6939E4D5}"/>
          </ac:picMkLst>
        </pc:picChg>
        <pc:picChg chg="mod">
          <ac:chgData name="Kelly Gill" userId="614ff8e5852ccc30" providerId="LiveId" clId="{221D14F8-62AE-4182-8A33-54EDFA0E47A8}" dt="2021-03-15T18:50:50.906" v="107" actId="1076"/>
          <ac:picMkLst>
            <pc:docMk/>
            <pc:sldMk cId="3782059584" sldId="340"/>
            <ac:picMk id="1030" creationId="{7327F530-42A2-4B25-8E1B-DF2844443CE1}"/>
          </ac:picMkLst>
        </pc:picChg>
      </pc:sldChg>
      <pc:sldChg chg="addSp delSp modSp mod addAnim delAnim modAnim">
        <pc:chgData name="Kelly Gill" userId="614ff8e5852ccc30" providerId="LiveId" clId="{221D14F8-62AE-4182-8A33-54EDFA0E47A8}" dt="2021-03-15T19:03:19.058" v="410"/>
        <pc:sldMkLst>
          <pc:docMk/>
          <pc:sldMk cId="3288082057" sldId="357"/>
        </pc:sldMkLst>
        <pc:spChg chg="add del mod">
          <ac:chgData name="Kelly Gill" userId="614ff8e5852ccc30" providerId="LiveId" clId="{221D14F8-62AE-4182-8A33-54EDFA0E47A8}" dt="2021-03-15T18:56:10.156" v="308" actId="20577"/>
          <ac:spMkLst>
            <pc:docMk/>
            <pc:sldMk cId="3288082057" sldId="357"/>
            <ac:spMk id="2" creationId="{EDD445CE-4915-4DC4-8594-E72C5B2AB3D2}"/>
          </ac:spMkLst>
        </pc:spChg>
        <pc:spChg chg="del mod">
          <ac:chgData name="Kelly Gill" userId="614ff8e5852ccc30" providerId="LiveId" clId="{221D14F8-62AE-4182-8A33-54EDFA0E47A8}" dt="2021-03-15T18:55:00.731" v="118" actId="478"/>
          <ac:spMkLst>
            <pc:docMk/>
            <pc:sldMk cId="3288082057" sldId="357"/>
            <ac:spMk id="7" creationId="{00000000-0000-0000-0000-000000000000}"/>
          </ac:spMkLst>
        </pc:spChg>
        <pc:spChg chg="add del mod">
          <ac:chgData name="Kelly Gill" userId="614ff8e5852ccc30" providerId="LiveId" clId="{221D14F8-62AE-4182-8A33-54EDFA0E47A8}" dt="2021-03-15T18:56:43.071" v="371" actId="207"/>
          <ac:spMkLst>
            <pc:docMk/>
            <pc:sldMk cId="3288082057" sldId="357"/>
            <ac:spMk id="10" creationId="{3C7A2920-5CD5-4DC4-816E-620C94EA7707}"/>
          </ac:spMkLst>
        </pc:spChg>
        <pc:spChg chg="add mod">
          <ac:chgData name="Kelly Gill" userId="614ff8e5852ccc30" providerId="LiveId" clId="{221D14F8-62AE-4182-8A33-54EDFA0E47A8}" dt="2021-03-15T18:55:11.623" v="146" actId="20577"/>
          <ac:spMkLst>
            <pc:docMk/>
            <pc:sldMk cId="3288082057" sldId="357"/>
            <ac:spMk id="12" creationId="{43C10DB8-2C66-459F-8FBB-AD8D9F0833AD}"/>
          </ac:spMkLst>
        </pc:spChg>
        <pc:picChg chg="mod">
          <ac:chgData name="Kelly Gill" userId="614ff8e5852ccc30" providerId="LiveId" clId="{221D14F8-62AE-4182-8A33-54EDFA0E47A8}" dt="2021-03-15T18:49:09.491" v="74" actId="1076"/>
          <ac:picMkLst>
            <pc:docMk/>
            <pc:sldMk cId="3288082057" sldId="357"/>
            <ac:picMk id="9" creationId="{B935AFD8-3AD4-42D0-85CB-A8CCB1AB1D79}"/>
          </ac:picMkLst>
        </pc:picChg>
        <pc:picChg chg="add del mod">
          <ac:chgData name="Kelly Gill" userId="614ff8e5852ccc30" providerId="LiveId" clId="{221D14F8-62AE-4182-8A33-54EDFA0E47A8}" dt="2021-03-15T18:56:40.333" v="370" actId="478"/>
          <ac:picMkLst>
            <pc:docMk/>
            <pc:sldMk cId="3288082057" sldId="357"/>
            <ac:picMk id="13" creationId="{0F9240DE-F4DA-4134-A2B1-C20D13554872}"/>
          </ac:picMkLst>
        </pc:picChg>
      </pc:sldChg>
      <pc:sldChg chg="addSp delSp modSp mod ord">
        <pc:chgData name="Kelly Gill" userId="614ff8e5852ccc30" providerId="LiveId" clId="{221D14F8-62AE-4182-8A33-54EDFA0E47A8}" dt="2021-03-21T20:45:41.988" v="495" actId="20578"/>
        <pc:sldMkLst>
          <pc:docMk/>
          <pc:sldMk cId="1016344947" sldId="704"/>
        </pc:sldMkLst>
        <pc:picChg chg="add mod modCrop">
          <ac:chgData name="Kelly Gill" userId="614ff8e5852ccc30" providerId="LiveId" clId="{221D14F8-62AE-4182-8A33-54EDFA0E47A8}" dt="2021-03-15T19:04:18.862" v="415" actId="14100"/>
          <ac:picMkLst>
            <pc:docMk/>
            <pc:sldMk cId="1016344947" sldId="704"/>
            <ac:picMk id="3" creationId="{9D29A67E-A7F0-4714-BBF5-FB2663DE3835}"/>
          </ac:picMkLst>
        </pc:picChg>
        <pc:picChg chg="del">
          <ac:chgData name="Kelly Gill" userId="614ff8e5852ccc30" providerId="LiveId" clId="{221D14F8-62AE-4182-8A33-54EDFA0E47A8}" dt="2021-03-15T18:38:48.727" v="17" actId="478"/>
          <ac:picMkLst>
            <pc:docMk/>
            <pc:sldMk cId="1016344947" sldId="704"/>
            <ac:picMk id="8" creationId="{949B70ED-A9FF-4531-A4BB-E31E419C25D1}"/>
          </ac:picMkLst>
        </pc:picChg>
      </pc:sldChg>
      <pc:sldChg chg="modSp mod">
        <pc:chgData name="Kelly Gill" userId="614ff8e5852ccc30" providerId="LiveId" clId="{221D14F8-62AE-4182-8A33-54EDFA0E47A8}" dt="2021-03-15T18:37:36.203" v="9" actId="20577"/>
        <pc:sldMkLst>
          <pc:docMk/>
          <pc:sldMk cId="3546113064" sldId="798"/>
        </pc:sldMkLst>
        <pc:spChg chg="mod">
          <ac:chgData name="Kelly Gill" userId="614ff8e5852ccc30" providerId="LiveId" clId="{221D14F8-62AE-4182-8A33-54EDFA0E47A8}" dt="2021-03-15T18:37:36.203" v="9" actId="20577"/>
          <ac:spMkLst>
            <pc:docMk/>
            <pc:sldMk cId="3546113064" sldId="798"/>
            <ac:spMk id="5" creationId="{79F19E33-0FEA-4CC6-BA23-CB9C2DEE694D}"/>
          </ac:spMkLst>
        </pc:spChg>
      </pc:sldChg>
      <pc:sldChg chg="delSp del mod">
        <pc:chgData name="Kelly Gill" userId="614ff8e5852ccc30" providerId="LiveId" clId="{221D14F8-62AE-4182-8A33-54EDFA0E47A8}" dt="2021-03-15T18:39:16.901" v="22" actId="47"/>
        <pc:sldMkLst>
          <pc:docMk/>
          <pc:sldMk cId="2672379732" sldId="799"/>
        </pc:sldMkLst>
        <pc:picChg chg="del">
          <ac:chgData name="Kelly Gill" userId="614ff8e5852ccc30" providerId="LiveId" clId="{221D14F8-62AE-4182-8A33-54EDFA0E47A8}" dt="2021-03-15T18:38:21.213" v="11" actId="478"/>
          <ac:picMkLst>
            <pc:docMk/>
            <pc:sldMk cId="2672379732" sldId="799"/>
            <ac:picMk id="3" creationId="{2B9D7298-768C-4220-81A3-8BBA85AB3F17}"/>
          </ac:picMkLst>
        </pc:picChg>
      </pc:sldChg>
      <pc:sldChg chg="del">
        <pc:chgData name="Kelly Gill" userId="614ff8e5852ccc30" providerId="LiveId" clId="{221D14F8-62AE-4182-8A33-54EDFA0E47A8}" dt="2021-03-15T18:38:42.397" v="13" actId="47"/>
        <pc:sldMkLst>
          <pc:docMk/>
          <pc:sldMk cId="3721989063" sldId="801"/>
        </pc:sldMkLst>
      </pc:sldChg>
      <pc:sldChg chg="del">
        <pc:chgData name="Kelly Gill" userId="614ff8e5852ccc30" providerId="LiveId" clId="{221D14F8-62AE-4182-8A33-54EDFA0E47A8}" dt="2021-03-15T18:38:43.630" v="14" actId="47"/>
        <pc:sldMkLst>
          <pc:docMk/>
          <pc:sldMk cId="3339699219" sldId="803"/>
        </pc:sldMkLst>
      </pc:sldChg>
      <pc:sldChg chg="del">
        <pc:chgData name="Kelly Gill" userId="614ff8e5852ccc30" providerId="LiveId" clId="{221D14F8-62AE-4182-8A33-54EDFA0E47A8}" dt="2021-03-15T18:38:44.879" v="15" actId="47"/>
        <pc:sldMkLst>
          <pc:docMk/>
          <pc:sldMk cId="806122023" sldId="804"/>
        </pc:sldMkLst>
      </pc:sldChg>
      <pc:sldChg chg="delSp del mod">
        <pc:chgData name="Kelly Gill" userId="614ff8e5852ccc30" providerId="LiveId" clId="{221D14F8-62AE-4182-8A33-54EDFA0E47A8}" dt="2021-03-15T18:39:25.971" v="23" actId="47"/>
        <pc:sldMkLst>
          <pc:docMk/>
          <pc:sldMk cId="761828714" sldId="807"/>
        </pc:sldMkLst>
        <pc:picChg chg="del">
          <ac:chgData name="Kelly Gill" userId="614ff8e5852ccc30" providerId="LiveId" clId="{221D14F8-62AE-4182-8A33-54EDFA0E47A8}" dt="2021-03-15T18:38:51.579" v="18" actId="478"/>
          <ac:picMkLst>
            <pc:docMk/>
            <pc:sldMk cId="761828714" sldId="807"/>
            <ac:picMk id="3" creationId="{58739BDB-FCE4-45A4-99A5-D7B7D5EEB15D}"/>
          </ac:picMkLst>
        </pc:picChg>
      </pc:sldChg>
      <pc:sldChg chg="modSp mod">
        <pc:chgData name="Kelly Gill" userId="614ff8e5852ccc30" providerId="LiveId" clId="{221D14F8-62AE-4182-8A33-54EDFA0E47A8}" dt="2021-03-15T19:09:01.167" v="430" actId="1076"/>
        <pc:sldMkLst>
          <pc:docMk/>
          <pc:sldMk cId="1094245439" sldId="808"/>
        </pc:sldMkLst>
        <pc:spChg chg="mod">
          <ac:chgData name="Kelly Gill" userId="614ff8e5852ccc30" providerId="LiveId" clId="{221D14F8-62AE-4182-8A33-54EDFA0E47A8}" dt="2021-03-15T19:09:01.167" v="430" actId="1076"/>
          <ac:spMkLst>
            <pc:docMk/>
            <pc:sldMk cId="1094245439" sldId="808"/>
            <ac:spMk id="4" creationId="{C918CA08-FD07-4593-AE58-A0CE83AE87D2}"/>
          </ac:spMkLst>
        </pc:spChg>
      </pc:sldChg>
      <pc:sldChg chg="del">
        <pc:chgData name="Kelly Gill" userId="614ff8e5852ccc30" providerId="LiveId" clId="{221D14F8-62AE-4182-8A33-54EDFA0E47A8}" dt="2021-03-15T18:38:56.593" v="19" actId="47"/>
        <pc:sldMkLst>
          <pc:docMk/>
          <pc:sldMk cId="1400632500" sldId="808"/>
        </pc:sldMkLst>
      </pc:sldChg>
      <pc:sldChg chg="modSp mod">
        <pc:chgData name="Kelly Gill" userId="614ff8e5852ccc30" providerId="LiveId" clId="{221D14F8-62AE-4182-8A33-54EDFA0E47A8}" dt="2021-03-15T19:09:07.412" v="433" actId="1076"/>
        <pc:sldMkLst>
          <pc:docMk/>
          <pc:sldMk cId="1188376058" sldId="809"/>
        </pc:sldMkLst>
        <pc:spChg chg="mod">
          <ac:chgData name="Kelly Gill" userId="614ff8e5852ccc30" providerId="LiveId" clId="{221D14F8-62AE-4182-8A33-54EDFA0E47A8}" dt="2021-03-15T19:09:07.412" v="433" actId="1076"/>
          <ac:spMkLst>
            <pc:docMk/>
            <pc:sldMk cId="1188376058" sldId="809"/>
            <ac:spMk id="4" creationId="{C918CA08-FD07-4593-AE58-A0CE83AE87D2}"/>
          </ac:spMkLst>
        </pc:spChg>
      </pc:sldChg>
      <pc:sldChg chg="del">
        <pc:chgData name="Kelly Gill" userId="614ff8e5852ccc30" providerId="LiveId" clId="{221D14F8-62AE-4182-8A33-54EDFA0E47A8}" dt="2021-03-15T18:38:46.336" v="16" actId="47"/>
        <pc:sldMkLst>
          <pc:docMk/>
          <pc:sldMk cId="4204618827" sldId="854"/>
        </pc:sldMkLst>
      </pc:sldChg>
      <pc:sldChg chg="modSp modAnim">
        <pc:chgData name="Kelly Gill" userId="614ff8e5852ccc30" providerId="LiveId" clId="{221D14F8-62AE-4182-8A33-54EDFA0E47A8}" dt="2021-03-15T18:40:06.891" v="27" actId="404"/>
        <pc:sldMkLst>
          <pc:docMk/>
          <pc:sldMk cId="4116560264" sldId="856"/>
        </pc:sldMkLst>
        <pc:spChg chg="mod">
          <ac:chgData name="Kelly Gill" userId="614ff8e5852ccc30" providerId="LiveId" clId="{221D14F8-62AE-4182-8A33-54EDFA0E47A8}" dt="2021-03-15T18:40:06.891" v="27" actId="404"/>
          <ac:spMkLst>
            <pc:docMk/>
            <pc:sldMk cId="4116560264" sldId="856"/>
            <ac:spMk id="8" creationId="{2ED4E2F3-36A7-4B41-AEB8-EE0D5C8F2894}"/>
          </ac:spMkLst>
        </pc:spChg>
      </pc:sldChg>
      <pc:sldChg chg="modSp mod">
        <pc:chgData name="Kelly Gill" userId="614ff8e5852ccc30" providerId="LiveId" clId="{221D14F8-62AE-4182-8A33-54EDFA0E47A8}" dt="2021-03-15T19:09:37.677" v="453" actId="20577"/>
        <pc:sldMkLst>
          <pc:docMk/>
          <pc:sldMk cId="3768143995" sldId="876"/>
        </pc:sldMkLst>
        <pc:spChg chg="mod">
          <ac:chgData name="Kelly Gill" userId="614ff8e5852ccc30" providerId="LiveId" clId="{221D14F8-62AE-4182-8A33-54EDFA0E47A8}" dt="2021-03-15T18:44:32.090" v="56" actId="6549"/>
          <ac:spMkLst>
            <pc:docMk/>
            <pc:sldMk cId="3768143995" sldId="876"/>
            <ac:spMk id="5" creationId="{E5959485-085E-40E8-91D4-C113F3BA84E7}"/>
          </ac:spMkLst>
        </pc:spChg>
        <pc:spChg chg="mod">
          <ac:chgData name="Kelly Gill" userId="614ff8e5852ccc30" providerId="LiveId" clId="{221D14F8-62AE-4182-8A33-54EDFA0E47A8}" dt="2021-03-15T19:09:37.677" v="453" actId="20577"/>
          <ac:spMkLst>
            <pc:docMk/>
            <pc:sldMk cId="3768143995" sldId="876"/>
            <ac:spMk id="6" creationId="{A1FDBBCB-C474-49C9-85EB-233AFE2A28AF}"/>
          </ac:spMkLst>
        </pc:spChg>
      </pc:sldChg>
      <pc:sldChg chg="modSp add mod">
        <pc:chgData name="Kelly Gill" userId="614ff8e5852ccc30" providerId="LiveId" clId="{221D14F8-62AE-4182-8A33-54EDFA0E47A8}" dt="2021-03-15T18:53:47.602" v="111" actId="1076"/>
        <pc:sldMkLst>
          <pc:docMk/>
          <pc:sldMk cId="3761529578" sldId="877"/>
        </pc:sldMkLst>
        <pc:spChg chg="mod">
          <ac:chgData name="Kelly Gill" userId="614ff8e5852ccc30" providerId="LiveId" clId="{221D14F8-62AE-4182-8A33-54EDFA0E47A8}" dt="2021-03-15T18:47:08.626" v="60" actId="1076"/>
          <ac:spMkLst>
            <pc:docMk/>
            <pc:sldMk cId="3761529578" sldId="877"/>
            <ac:spMk id="4" creationId="{C918CA08-FD07-4593-AE58-A0CE83AE87D2}"/>
          </ac:spMkLst>
        </pc:spChg>
        <pc:picChg chg="mod">
          <ac:chgData name="Kelly Gill" userId="614ff8e5852ccc30" providerId="LiveId" clId="{221D14F8-62AE-4182-8A33-54EDFA0E47A8}" dt="2021-03-15T18:47:09.709" v="61" actId="1076"/>
          <ac:picMkLst>
            <pc:docMk/>
            <pc:sldMk cId="3761529578" sldId="877"/>
            <ac:picMk id="5" creationId="{A4AC563A-B84A-40BF-96BC-46A5FC37DFEB}"/>
          </ac:picMkLst>
        </pc:picChg>
        <pc:picChg chg="mod">
          <ac:chgData name="Kelly Gill" userId="614ff8e5852ccc30" providerId="LiveId" clId="{221D14F8-62AE-4182-8A33-54EDFA0E47A8}" dt="2021-03-15T18:53:47.602" v="111" actId="1076"/>
          <ac:picMkLst>
            <pc:docMk/>
            <pc:sldMk cId="3761529578" sldId="877"/>
            <ac:picMk id="7" creationId="{15C68C8A-B84B-4E66-B163-F9CF03DB7E66}"/>
          </ac:picMkLst>
        </pc:picChg>
      </pc:sldChg>
      <pc:sldChg chg="add">
        <pc:chgData name="Kelly Gill" userId="614ff8e5852ccc30" providerId="LiveId" clId="{221D14F8-62AE-4182-8A33-54EDFA0E47A8}" dt="2021-03-15T18:38:10.021" v="10"/>
        <pc:sldMkLst>
          <pc:docMk/>
          <pc:sldMk cId="2027858794" sldId="878"/>
        </pc:sldMkLst>
      </pc:sldChg>
      <pc:sldChg chg="addSp modSp new mod">
        <pc:chgData name="Kelly Gill" userId="614ff8e5852ccc30" providerId="LiveId" clId="{221D14F8-62AE-4182-8A33-54EDFA0E47A8}" dt="2021-03-15T19:08:34.711" v="428"/>
        <pc:sldMkLst>
          <pc:docMk/>
          <pc:sldMk cId="384492975" sldId="879"/>
        </pc:sldMkLst>
        <pc:spChg chg="add">
          <ac:chgData name="Kelly Gill" userId="614ff8e5852ccc30" providerId="LiveId" clId="{221D14F8-62AE-4182-8A33-54EDFA0E47A8}" dt="2021-03-15T19:08:34.711" v="428"/>
          <ac:spMkLst>
            <pc:docMk/>
            <pc:sldMk cId="384492975" sldId="879"/>
            <ac:spMk id="4" creationId="{20FAB96B-C1B5-4669-9064-4B8454CAAE93}"/>
          </ac:spMkLst>
        </pc:spChg>
        <pc:picChg chg="add mod">
          <ac:chgData name="Kelly Gill" userId="614ff8e5852ccc30" providerId="LiveId" clId="{221D14F8-62AE-4182-8A33-54EDFA0E47A8}" dt="2021-03-15T19:06:45.841" v="426" actId="1076"/>
          <ac:picMkLst>
            <pc:docMk/>
            <pc:sldMk cId="384492975" sldId="879"/>
            <ac:picMk id="3" creationId="{4FD0A351-FEB3-4F93-958B-CFE0D66EC5BD}"/>
          </ac:picMkLst>
        </pc:picChg>
        <pc:picChg chg="add mod">
          <ac:chgData name="Kelly Gill" userId="614ff8e5852ccc30" providerId="LiveId" clId="{221D14F8-62AE-4182-8A33-54EDFA0E47A8}" dt="2021-03-15T19:06:48.936" v="427" actId="1076"/>
          <ac:picMkLst>
            <pc:docMk/>
            <pc:sldMk cId="384492975" sldId="879"/>
            <ac:picMk id="2050" creationId="{4A69A5D7-4B00-4B51-8AC5-D93A0A4AC3A0}"/>
          </ac:picMkLst>
        </pc:picChg>
      </pc:sldChg>
      <pc:sldChg chg="add del">
        <pc:chgData name="Kelly Gill" userId="614ff8e5852ccc30" providerId="LiveId" clId="{221D14F8-62AE-4182-8A33-54EDFA0E47A8}" dt="2021-03-15T19:09:11.175" v="434" actId="47"/>
        <pc:sldMkLst>
          <pc:docMk/>
          <pc:sldMk cId="1233517026" sldId="880"/>
        </pc:sldMkLst>
      </pc:sldChg>
      <pc:sldChg chg="new del">
        <pc:chgData name="Kelly Gill" userId="614ff8e5852ccc30" providerId="LiveId" clId="{221D14F8-62AE-4182-8A33-54EDFA0E47A8}" dt="2021-03-15T18:53:42.823" v="109" actId="47"/>
        <pc:sldMkLst>
          <pc:docMk/>
          <pc:sldMk cId="864727832" sldId="881"/>
        </pc:sldMkLst>
      </pc:sldChg>
      <pc:sldChg chg="addSp modSp new">
        <pc:chgData name="Kelly Gill" userId="614ff8e5852ccc30" providerId="LiveId" clId="{221D14F8-62AE-4182-8A33-54EDFA0E47A8}" dt="2021-03-15T19:05:18.926" v="421" actId="1076"/>
        <pc:sldMkLst>
          <pc:docMk/>
          <pc:sldMk cId="2958368904" sldId="881"/>
        </pc:sldMkLst>
        <pc:picChg chg="add mod">
          <ac:chgData name="Kelly Gill" userId="614ff8e5852ccc30" providerId="LiveId" clId="{221D14F8-62AE-4182-8A33-54EDFA0E47A8}" dt="2021-03-15T19:05:18.926" v="421" actId="1076"/>
          <ac:picMkLst>
            <pc:docMk/>
            <pc:sldMk cId="2958368904" sldId="881"/>
            <ac:picMk id="1026" creationId="{7D68AA0B-20E6-45A4-93C4-CAA3BBF1B3F5}"/>
          </ac:picMkLst>
        </pc:picChg>
      </pc:sldChg>
      <pc:sldChg chg="add del">
        <pc:chgData name="Kelly Gill" userId="614ff8e5852ccc30" providerId="LiveId" clId="{221D14F8-62AE-4182-8A33-54EDFA0E47A8}" dt="2021-03-15T18:45:02.028" v="59"/>
        <pc:sldMkLst>
          <pc:docMk/>
          <pc:sldMk cId="931573079" sldId="882"/>
        </pc:sldMkLst>
      </pc:sldChg>
      <pc:sldChg chg="add del">
        <pc:chgData name="Kelly Gill" userId="614ff8e5852ccc30" providerId="LiveId" clId="{221D14F8-62AE-4182-8A33-54EDFA0E47A8}" dt="2021-03-15T18:50:14.997" v="102"/>
        <pc:sldMkLst>
          <pc:docMk/>
          <pc:sldMk cId="2063528317" sldId="882"/>
        </pc:sldMkLst>
      </pc:sldChg>
      <pc:sldChg chg="add del">
        <pc:chgData name="Kelly Gill" userId="614ff8e5852ccc30" providerId="LiveId" clId="{221D14F8-62AE-4182-8A33-54EDFA0E47A8}" dt="2021-03-15T18:50:14.997" v="102"/>
        <pc:sldMkLst>
          <pc:docMk/>
          <pc:sldMk cId="4047091803" sldId="883"/>
        </pc:sldMkLst>
      </pc:sldChg>
    </pc:docChg>
  </pc:docChgLst>
  <pc:docChgLst>
    <pc:chgData name="Kelly Gill" userId="614ff8e5852ccc30" providerId="LiveId" clId="{0311046C-8256-4822-8F2E-C97A46390028}"/>
    <pc:docChg chg="undo custSel addSld delSld modSld sldOrd">
      <pc:chgData name="Kelly Gill" userId="614ff8e5852ccc30" providerId="LiveId" clId="{0311046C-8256-4822-8F2E-C97A46390028}" dt="2021-02-25T12:35:47.303" v="2599" actId="5793"/>
      <pc:docMkLst>
        <pc:docMk/>
      </pc:docMkLst>
      <pc:sldChg chg="add del">
        <pc:chgData name="Kelly Gill" userId="614ff8e5852ccc30" providerId="LiveId" clId="{0311046C-8256-4822-8F2E-C97A46390028}" dt="2021-02-24T14:48:36.582" v="78" actId="47"/>
        <pc:sldMkLst>
          <pc:docMk/>
          <pc:sldMk cId="1853755028" sldId="267"/>
        </pc:sldMkLst>
      </pc:sldChg>
      <pc:sldChg chg="delSp modSp mod">
        <pc:chgData name="Kelly Gill" userId="614ff8e5852ccc30" providerId="LiveId" clId="{0311046C-8256-4822-8F2E-C97A46390028}" dt="2021-02-24T15:03:12.538" v="914" actId="6549"/>
        <pc:sldMkLst>
          <pc:docMk/>
          <pc:sldMk cId="3062964479" sldId="268"/>
        </pc:sldMkLst>
        <pc:spChg chg="mod">
          <ac:chgData name="Kelly Gill" userId="614ff8e5852ccc30" providerId="LiveId" clId="{0311046C-8256-4822-8F2E-C97A46390028}" dt="2021-02-24T15:03:12.538" v="914" actId="6549"/>
          <ac:spMkLst>
            <pc:docMk/>
            <pc:sldMk cId="3062964479" sldId="268"/>
            <ac:spMk id="4" creationId="{6E44A274-1AA5-4DF8-8995-7B21DB412649}"/>
          </ac:spMkLst>
        </pc:spChg>
        <pc:spChg chg="del">
          <ac:chgData name="Kelly Gill" userId="614ff8e5852ccc30" providerId="LiveId" clId="{0311046C-8256-4822-8F2E-C97A46390028}" dt="2021-02-24T14:46:09.807" v="8" actId="478"/>
          <ac:spMkLst>
            <pc:docMk/>
            <pc:sldMk cId="3062964479" sldId="268"/>
            <ac:spMk id="5" creationId="{1D471DA9-D2B4-4C6E-8C67-D4D5F6C0DB41}"/>
          </ac:spMkLst>
        </pc:spChg>
      </pc:sldChg>
      <pc:sldChg chg="modSp mod">
        <pc:chgData name="Kelly Gill" userId="614ff8e5852ccc30" providerId="LiveId" clId="{0311046C-8256-4822-8F2E-C97A46390028}" dt="2021-02-24T14:54:34.100" v="214" actId="20577"/>
        <pc:sldMkLst>
          <pc:docMk/>
          <pc:sldMk cId="2997928803" sldId="735"/>
        </pc:sldMkLst>
        <pc:spChg chg="mod">
          <ac:chgData name="Kelly Gill" userId="614ff8e5852ccc30" providerId="LiveId" clId="{0311046C-8256-4822-8F2E-C97A46390028}" dt="2021-02-24T14:54:34.100" v="214" actId="20577"/>
          <ac:spMkLst>
            <pc:docMk/>
            <pc:sldMk cId="2997928803" sldId="735"/>
            <ac:spMk id="6" creationId="{D5FE20F3-A4FE-4810-924E-E55EE985527E}"/>
          </ac:spMkLst>
        </pc:spChg>
      </pc:sldChg>
      <pc:sldChg chg="modSp add del mod">
        <pc:chgData name="Kelly Gill" userId="614ff8e5852ccc30" providerId="LiveId" clId="{0311046C-8256-4822-8F2E-C97A46390028}" dt="2021-02-24T14:55:52.847" v="409" actId="14100"/>
        <pc:sldMkLst>
          <pc:docMk/>
          <pc:sldMk cId="3546113064" sldId="798"/>
        </pc:sldMkLst>
        <pc:spChg chg="mod">
          <ac:chgData name="Kelly Gill" userId="614ff8e5852ccc30" providerId="LiveId" clId="{0311046C-8256-4822-8F2E-C97A46390028}" dt="2021-02-24T14:47:18.629" v="60" actId="6549"/>
          <ac:spMkLst>
            <pc:docMk/>
            <pc:sldMk cId="3546113064" sldId="798"/>
            <ac:spMk id="5" creationId="{79F19E33-0FEA-4CC6-BA23-CB9C2DEE694D}"/>
          </ac:spMkLst>
        </pc:spChg>
        <pc:spChg chg="mod">
          <ac:chgData name="Kelly Gill" userId="614ff8e5852ccc30" providerId="LiveId" clId="{0311046C-8256-4822-8F2E-C97A46390028}" dt="2021-02-24T14:55:27.846" v="311" actId="20577"/>
          <ac:spMkLst>
            <pc:docMk/>
            <pc:sldMk cId="3546113064" sldId="798"/>
            <ac:spMk id="8" creationId="{61D4613E-49F0-487C-84B2-B6A603921E87}"/>
          </ac:spMkLst>
        </pc:spChg>
        <pc:spChg chg="mod">
          <ac:chgData name="Kelly Gill" userId="614ff8e5852ccc30" providerId="LiveId" clId="{0311046C-8256-4822-8F2E-C97A46390028}" dt="2021-02-24T14:55:52.847" v="409" actId="14100"/>
          <ac:spMkLst>
            <pc:docMk/>
            <pc:sldMk cId="3546113064" sldId="798"/>
            <ac:spMk id="9" creationId="{7288027F-A02E-43D4-9AD2-D3F9A9DCC6A2}"/>
          </ac:spMkLst>
        </pc:spChg>
        <pc:spChg chg="mod">
          <ac:chgData name="Kelly Gill" userId="614ff8e5852ccc30" providerId="LiveId" clId="{0311046C-8256-4822-8F2E-C97A46390028}" dt="2021-02-24T14:55:22.310" v="292" actId="20577"/>
          <ac:spMkLst>
            <pc:docMk/>
            <pc:sldMk cId="3546113064" sldId="798"/>
            <ac:spMk id="11" creationId="{49C2AAB4-1E3F-4178-A12B-A083DC6DB925}"/>
          </ac:spMkLst>
        </pc:spChg>
      </pc:sldChg>
      <pc:sldChg chg="del">
        <pc:chgData name="Kelly Gill" userId="614ff8e5852ccc30" providerId="LiveId" clId="{0311046C-8256-4822-8F2E-C97A46390028}" dt="2021-02-24T14:46:03.894" v="5" actId="47"/>
        <pc:sldMkLst>
          <pc:docMk/>
          <pc:sldMk cId="100975152" sldId="799"/>
        </pc:sldMkLst>
      </pc:sldChg>
      <pc:sldChg chg="addSp delSp modSp add mod ord delAnim">
        <pc:chgData name="Kelly Gill" userId="614ff8e5852ccc30" providerId="LiveId" clId="{0311046C-8256-4822-8F2E-C97A46390028}" dt="2021-02-25T11:04:26.147" v="2535"/>
        <pc:sldMkLst>
          <pc:docMk/>
          <pc:sldMk cId="2672379732" sldId="799"/>
        </pc:sldMkLst>
        <pc:spChg chg="del">
          <ac:chgData name="Kelly Gill" userId="614ff8e5852ccc30" providerId="LiveId" clId="{0311046C-8256-4822-8F2E-C97A46390028}" dt="2021-02-24T15:03:23.461" v="924" actId="478"/>
          <ac:spMkLst>
            <pc:docMk/>
            <pc:sldMk cId="2672379732" sldId="799"/>
            <ac:spMk id="4" creationId="{C918CA08-FD07-4593-AE58-A0CE83AE87D2}"/>
          </ac:spMkLst>
        </pc:spChg>
        <pc:spChg chg="del">
          <ac:chgData name="Kelly Gill" userId="614ff8e5852ccc30" providerId="LiveId" clId="{0311046C-8256-4822-8F2E-C97A46390028}" dt="2021-02-24T14:48:30.578" v="77" actId="478"/>
          <ac:spMkLst>
            <pc:docMk/>
            <pc:sldMk cId="2672379732" sldId="799"/>
            <ac:spMk id="7" creationId="{07790953-06E4-4EF0-8359-98B15B88E366}"/>
          </ac:spMkLst>
        </pc:spChg>
        <pc:spChg chg="del">
          <ac:chgData name="Kelly Gill" userId="614ff8e5852ccc30" providerId="LiveId" clId="{0311046C-8256-4822-8F2E-C97A46390028}" dt="2021-02-24T15:03:19.248" v="917" actId="478"/>
          <ac:spMkLst>
            <pc:docMk/>
            <pc:sldMk cId="2672379732" sldId="799"/>
            <ac:spMk id="8" creationId="{47D1EDD7-BA24-4CB8-BF4A-07E447544908}"/>
          </ac:spMkLst>
        </pc:spChg>
        <pc:spChg chg="del">
          <ac:chgData name="Kelly Gill" userId="614ff8e5852ccc30" providerId="LiveId" clId="{0311046C-8256-4822-8F2E-C97A46390028}" dt="2021-02-24T15:03:19.903" v="918" actId="478"/>
          <ac:spMkLst>
            <pc:docMk/>
            <pc:sldMk cId="2672379732" sldId="799"/>
            <ac:spMk id="9" creationId="{DF686598-4BE3-4E9F-9E68-CF6720AB2EDF}"/>
          </ac:spMkLst>
        </pc:spChg>
        <pc:spChg chg="del">
          <ac:chgData name="Kelly Gill" userId="614ff8e5852ccc30" providerId="LiveId" clId="{0311046C-8256-4822-8F2E-C97A46390028}" dt="2021-02-24T15:03:20.450" v="919" actId="478"/>
          <ac:spMkLst>
            <pc:docMk/>
            <pc:sldMk cId="2672379732" sldId="799"/>
            <ac:spMk id="10" creationId="{52FE7D55-6AF4-47FC-A305-FD2B3F3A9E37}"/>
          </ac:spMkLst>
        </pc:spChg>
        <pc:spChg chg="del">
          <ac:chgData name="Kelly Gill" userId="614ff8e5852ccc30" providerId="LiveId" clId="{0311046C-8256-4822-8F2E-C97A46390028}" dt="2021-02-24T15:03:22.625" v="923" actId="478"/>
          <ac:spMkLst>
            <pc:docMk/>
            <pc:sldMk cId="2672379732" sldId="799"/>
            <ac:spMk id="11" creationId="{0E8F7332-02B3-45D4-8822-9025C1EEBC15}"/>
          </ac:spMkLst>
        </pc:spChg>
        <pc:spChg chg="del">
          <ac:chgData name="Kelly Gill" userId="614ff8e5852ccc30" providerId="LiveId" clId="{0311046C-8256-4822-8F2E-C97A46390028}" dt="2021-02-24T15:03:22.155" v="922" actId="478"/>
          <ac:spMkLst>
            <pc:docMk/>
            <pc:sldMk cId="2672379732" sldId="799"/>
            <ac:spMk id="12" creationId="{75082564-4A41-43A2-A3CF-3F8D0E250738}"/>
          </ac:spMkLst>
        </pc:spChg>
        <pc:spChg chg="del">
          <ac:chgData name="Kelly Gill" userId="614ff8e5852ccc30" providerId="LiveId" clId="{0311046C-8256-4822-8F2E-C97A46390028}" dt="2021-02-24T15:03:21.051" v="920" actId="478"/>
          <ac:spMkLst>
            <pc:docMk/>
            <pc:sldMk cId="2672379732" sldId="799"/>
            <ac:spMk id="13" creationId="{0992FF49-9FE7-49C0-BBF0-A4FAA145CC7F}"/>
          </ac:spMkLst>
        </pc:spChg>
        <pc:spChg chg="del">
          <ac:chgData name="Kelly Gill" userId="614ff8e5852ccc30" providerId="LiveId" clId="{0311046C-8256-4822-8F2E-C97A46390028}" dt="2021-02-24T15:03:21.567" v="921" actId="478"/>
          <ac:spMkLst>
            <pc:docMk/>
            <pc:sldMk cId="2672379732" sldId="799"/>
            <ac:spMk id="14" creationId="{D087A6E3-A0EB-4304-B3ED-651799CC0A57}"/>
          </ac:spMkLst>
        </pc:spChg>
        <pc:spChg chg="del">
          <ac:chgData name="Kelly Gill" userId="614ff8e5852ccc30" providerId="LiveId" clId="{0311046C-8256-4822-8F2E-C97A46390028}" dt="2021-02-24T15:03:18.663" v="916" actId="478"/>
          <ac:spMkLst>
            <pc:docMk/>
            <pc:sldMk cId="2672379732" sldId="799"/>
            <ac:spMk id="15" creationId="{790481CD-8920-41C8-A20D-E39A1FE39446}"/>
          </ac:spMkLst>
        </pc:spChg>
        <pc:spChg chg="add mod">
          <ac:chgData name="Kelly Gill" userId="614ff8e5852ccc30" providerId="LiveId" clId="{0311046C-8256-4822-8F2E-C97A46390028}" dt="2021-02-24T15:03:40.388" v="980" actId="14100"/>
          <ac:spMkLst>
            <pc:docMk/>
            <pc:sldMk cId="2672379732" sldId="799"/>
            <ac:spMk id="16" creationId="{73A5B411-0C00-4763-99F2-262DB6DA1672}"/>
          </ac:spMkLst>
        </pc:spChg>
        <pc:picChg chg="del mod">
          <ac:chgData name="Kelly Gill" userId="614ff8e5852ccc30" providerId="LiveId" clId="{0311046C-8256-4822-8F2E-C97A46390028}" dt="2021-02-24T15:03:17.260" v="915" actId="478"/>
          <ac:picMkLst>
            <pc:docMk/>
            <pc:sldMk cId="2672379732" sldId="799"/>
            <ac:picMk id="3" creationId="{29E90603-726B-4B54-AEEF-59A0385C24AC}"/>
          </ac:picMkLst>
        </pc:picChg>
        <pc:picChg chg="add mod">
          <ac:chgData name="Kelly Gill" userId="614ff8e5852ccc30" providerId="LiveId" clId="{0311046C-8256-4822-8F2E-C97A46390028}" dt="2021-02-24T18:19:54.779" v="1084" actId="1076"/>
          <ac:picMkLst>
            <pc:docMk/>
            <pc:sldMk cId="2672379732" sldId="799"/>
            <ac:picMk id="5" creationId="{EB9B630B-5FEC-4220-9FCB-58D92D35F9B4}"/>
          </ac:picMkLst>
        </pc:picChg>
      </pc:sldChg>
      <pc:sldChg chg="add del">
        <pc:chgData name="Kelly Gill" userId="614ff8e5852ccc30" providerId="LiveId" clId="{0311046C-8256-4822-8F2E-C97A46390028}" dt="2021-02-24T15:08:47.053" v="992" actId="47"/>
        <pc:sldMkLst>
          <pc:docMk/>
          <pc:sldMk cId="317417710" sldId="800"/>
        </pc:sldMkLst>
      </pc:sldChg>
      <pc:sldChg chg="modSp add mod">
        <pc:chgData name="Kelly Gill" userId="614ff8e5852ccc30" providerId="LiveId" clId="{0311046C-8256-4822-8F2E-C97A46390028}" dt="2021-02-24T15:09:21.527" v="1001" actId="20577"/>
        <pc:sldMkLst>
          <pc:docMk/>
          <pc:sldMk cId="3721989063" sldId="801"/>
        </pc:sldMkLst>
        <pc:spChg chg="mod">
          <ac:chgData name="Kelly Gill" userId="614ff8e5852ccc30" providerId="LiveId" clId="{0311046C-8256-4822-8F2E-C97A46390028}" dt="2021-02-24T15:09:21.527" v="1001" actId="20577"/>
          <ac:spMkLst>
            <pc:docMk/>
            <pc:sldMk cId="3721989063" sldId="801"/>
            <ac:spMk id="8" creationId="{BDCB8EB2-936B-4F89-945D-ACE1B134FEB0}"/>
          </ac:spMkLst>
        </pc:spChg>
      </pc:sldChg>
      <pc:sldChg chg="add del">
        <pc:chgData name="Kelly Gill" userId="614ff8e5852ccc30" providerId="LiveId" clId="{0311046C-8256-4822-8F2E-C97A46390028}" dt="2021-02-24T15:09:02.643" v="993" actId="47"/>
        <pc:sldMkLst>
          <pc:docMk/>
          <pc:sldMk cId="391932230" sldId="802"/>
        </pc:sldMkLst>
      </pc:sldChg>
      <pc:sldChg chg="add">
        <pc:chgData name="Kelly Gill" userId="614ff8e5852ccc30" providerId="LiveId" clId="{0311046C-8256-4822-8F2E-C97A46390028}" dt="2021-02-24T14:47:59.347" v="74"/>
        <pc:sldMkLst>
          <pc:docMk/>
          <pc:sldMk cId="3339699219" sldId="803"/>
        </pc:sldMkLst>
      </pc:sldChg>
      <pc:sldChg chg="add ord">
        <pc:chgData name="Kelly Gill" userId="614ff8e5852ccc30" providerId="LiveId" clId="{0311046C-8256-4822-8F2E-C97A46390028}" dt="2021-02-24T15:11:42.854" v="1056"/>
        <pc:sldMkLst>
          <pc:docMk/>
          <pc:sldMk cId="806122023" sldId="804"/>
        </pc:sldMkLst>
      </pc:sldChg>
      <pc:sldChg chg="add del">
        <pc:chgData name="Kelly Gill" userId="614ff8e5852ccc30" providerId="LiveId" clId="{0311046C-8256-4822-8F2E-C97A46390028}" dt="2021-02-24T14:48:45.256" v="79" actId="47"/>
        <pc:sldMkLst>
          <pc:docMk/>
          <pc:sldMk cId="3819429382" sldId="805"/>
        </pc:sldMkLst>
      </pc:sldChg>
      <pc:sldChg chg="addSp delSp modSp add mod delAnim">
        <pc:chgData name="Kelly Gill" userId="614ff8e5852ccc30" providerId="LiveId" clId="{0311046C-8256-4822-8F2E-C97A46390028}" dt="2021-02-24T19:41:04.014" v="1886" actId="14100"/>
        <pc:sldMkLst>
          <pc:docMk/>
          <pc:sldMk cId="1936428908" sldId="806"/>
        </pc:sldMkLst>
        <pc:spChg chg="del">
          <ac:chgData name="Kelly Gill" userId="614ff8e5852ccc30" providerId="LiveId" clId="{0311046C-8256-4822-8F2E-C97A46390028}" dt="2021-02-24T14:48:49.752" v="80" actId="478"/>
          <ac:spMkLst>
            <pc:docMk/>
            <pc:sldMk cId="1936428908" sldId="806"/>
            <ac:spMk id="4" creationId="{C918CA08-FD07-4593-AE58-A0CE83AE87D2}"/>
          </ac:spMkLst>
        </pc:spChg>
        <pc:spChg chg="del">
          <ac:chgData name="Kelly Gill" userId="614ff8e5852ccc30" providerId="LiveId" clId="{0311046C-8256-4822-8F2E-C97A46390028}" dt="2021-02-24T14:48:54.745" v="83" actId="478"/>
          <ac:spMkLst>
            <pc:docMk/>
            <pc:sldMk cId="1936428908" sldId="806"/>
            <ac:spMk id="7" creationId="{2DED4DB2-3E55-49D2-B03E-30CDAFD21578}"/>
          </ac:spMkLst>
        </pc:spChg>
        <pc:spChg chg="add mod">
          <ac:chgData name="Kelly Gill" userId="614ff8e5852ccc30" providerId="LiveId" clId="{0311046C-8256-4822-8F2E-C97A46390028}" dt="2021-02-24T19:41:04.014" v="1886" actId="14100"/>
          <ac:spMkLst>
            <pc:docMk/>
            <pc:sldMk cId="1936428908" sldId="806"/>
            <ac:spMk id="8" creationId="{AB47B813-7F4E-4390-974B-BE59311DA0A8}"/>
          </ac:spMkLst>
        </pc:spChg>
        <pc:picChg chg="del mod">
          <ac:chgData name="Kelly Gill" userId="614ff8e5852ccc30" providerId="LiveId" clId="{0311046C-8256-4822-8F2E-C97A46390028}" dt="2021-02-24T14:48:50.940" v="82" actId="478"/>
          <ac:picMkLst>
            <pc:docMk/>
            <pc:sldMk cId="1936428908" sldId="806"/>
            <ac:picMk id="6" creationId="{FB9CA970-FE4E-4986-98BF-7F2EA11FAEA3}"/>
          </ac:picMkLst>
        </pc:picChg>
      </pc:sldChg>
      <pc:sldChg chg="addSp delSp modSp add mod ord">
        <pc:chgData name="Kelly Gill" userId="614ff8e5852ccc30" providerId="LiveId" clId="{0311046C-8256-4822-8F2E-C97A46390028}" dt="2021-02-24T19:41:22.557" v="1963" actId="14100"/>
        <pc:sldMkLst>
          <pc:docMk/>
          <pc:sldMk cId="761828714" sldId="807"/>
        </pc:sldMkLst>
        <pc:spChg chg="del">
          <ac:chgData name="Kelly Gill" userId="614ff8e5852ccc30" providerId="LiveId" clId="{0311046C-8256-4822-8F2E-C97A46390028}" dt="2021-02-24T15:11:52.637" v="1057" actId="478"/>
          <ac:spMkLst>
            <pc:docMk/>
            <pc:sldMk cId="761828714" sldId="807"/>
            <ac:spMk id="4" creationId="{C918CA08-FD07-4593-AE58-A0CE83AE87D2}"/>
          </ac:spMkLst>
        </pc:spChg>
        <pc:spChg chg="add mod">
          <ac:chgData name="Kelly Gill" userId="614ff8e5852ccc30" providerId="LiveId" clId="{0311046C-8256-4822-8F2E-C97A46390028}" dt="2021-02-24T19:41:22.557" v="1963" actId="14100"/>
          <ac:spMkLst>
            <pc:docMk/>
            <pc:sldMk cId="761828714" sldId="807"/>
            <ac:spMk id="5" creationId="{BE18E52D-AA28-4C8B-9FD3-AB59F02FD986}"/>
          </ac:spMkLst>
        </pc:spChg>
        <pc:picChg chg="mod">
          <ac:chgData name="Kelly Gill" userId="614ff8e5852ccc30" providerId="LiveId" clId="{0311046C-8256-4822-8F2E-C97A46390028}" dt="2021-02-24T18:23:45.866" v="1511" actId="1076"/>
          <ac:picMkLst>
            <pc:docMk/>
            <pc:sldMk cId="761828714" sldId="807"/>
            <ac:picMk id="3" creationId="{58739BDB-FCE4-45A4-99A5-D7B7D5EEB15D}"/>
          </ac:picMkLst>
        </pc:picChg>
      </pc:sldChg>
      <pc:sldChg chg="addSp modSp add mod ord">
        <pc:chgData name="Kelly Gill" userId="614ff8e5852ccc30" providerId="LiveId" clId="{0311046C-8256-4822-8F2E-C97A46390028}" dt="2021-02-24T19:42:50.381" v="2215" actId="20577"/>
        <pc:sldMkLst>
          <pc:docMk/>
          <pc:sldMk cId="1400632500" sldId="808"/>
        </pc:sldMkLst>
        <pc:spChg chg="mod">
          <ac:chgData name="Kelly Gill" userId="614ff8e5852ccc30" providerId="LiveId" clId="{0311046C-8256-4822-8F2E-C97A46390028}" dt="2021-02-24T15:12:23.598" v="1071" actId="14100"/>
          <ac:spMkLst>
            <pc:docMk/>
            <pc:sldMk cId="1400632500" sldId="808"/>
            <ac:spMk id="4" creationId="{C918CA08-FD07-4593-AE58-A0CE83AE87D2}"/>
          </ac:spMkLst>
        </pc:spChg>
        <pc:spChg chg="add mod">
          <ac:chgData name="Kelly Gill" userId="614ff8e5852ccc30" providerId="LiveId" clId="{0311046C-8256-4822-8F2E-C97A46390028}" dt="2021-02-24T19:42:50.381" v="2215" actId="20577"/>
          <ac:spMkLst>
            <pc:docMk/>
            <pc:sldMk cId="1400632500" sldId="808"/>
            <ac:spMk id="6" creationId="{3627287B-B82F-446A-B40B-B8A26DFE4E91}"/>
          </ac:spMkLst>
        </pc:spChg>
        <pc:picChg chg="mod">
          <ac:chgData name="Kelly Gill" userId="614ff8e5852ccc30" providerId="LiveId" clId="{0311046C-8256-4822-8F2E-C97A46390028}" dt="2021-02-24T15:12:19.266" v="1069" actId="1076"/>
          <ac:picMkLst>
            <pc:docMk/>
            <pc:sldMk cId="1400632500" sldId="808"/>
            <ac:picMk id="5" creationId="{A4AC563A-B84A-40BF-96BC-46A5FC37DFEB}"/>
          </ac:picMkLst>
        </pc:picChg>
      </pc:sldChg>
      <pc:sldChg chg="delSp modSp mod ord">
        <pc:chgData name="Kelly Gill" userId="614ff8e5852ccc30" providerId="LiveId" clId="{0311046C-8256-4822-8F2E-C97A46390028}" dt="2021-02-24T19:40:36.719" v="1830" actId="1076"/>
        <pc:sldMkLst>
          <pc:docMk/>
          <pc:sldMk cId="4253013750" sldId="814"/>
        </pc:sldMkLst>
        <pc:spChg chg="mod">
          <ac:chgData name="Kelly Gill" userId="614ff8e5852ccc30" providerId="LiveId" clId="{0311046C-8256-4822-8F2E-C97A46390028}" dt="2021-02-24T19:40:34.291" v="1829" actId="20577"/>
          <ac:spMkLst>
            <pc:docMk/>
            <pc:sldMk cId="4253013750" sldId="814"/>
            <ac:spMk id="4" creationId="{6E44A274-1AA5-4DF8-8995-7B21DB412649}"/>
          </ac:spMkLst>
        </pc:spChg>
        <pc:spChg chg="del">
          <ac:chgData name="Kelly Gill" userId="614ff8e5852ccc30" providerId="LiveId" clId="{0311046C-8256-4822-8F2E-C97A46390028}" dt="2021-02-24T14:46:36.560" v="41" actId="478"/>
          <ac:spMkLst>
            <pc:docMk/>
            <pc:sldMk cId="4253013750" sldId="814"/>
            <ac:spMk id="7" creationId="{32EA1D73-7E50-4221-BB33-A9FC88329239}"/>
          </ac:spMkLst>
        </pc:spChg>
        <pc:picChg chg="mod">
          <ac:chgData name="Kelly Gill" userId="614ff8e5852ccc30" providerId="LiveId" clId="{0311046C-8256-4822-8F2E-C97A46390028}" dt="2021-02-24T19:40:36.719" v="1830" actId="1076"/>
          <ac:picMkLst>
            <pc:docMk/>
            <pc:sldMk cId="4253013750" sldId="814"/>
            <ac:picMk id="5" creationId="{5F855522-7B97-462F-8BFD-08292B76FC1A}"/>
          </ac:picMkLst>
        </pc:picChg>
        <pc:picChg chg="del">
          <ac:chgData name="Kelly Gill" userId="614ff8e5852ccc30" providerId="LiveId" clId="{0311046C-8256-4822-8F2E-C97A46390028}" dt="2021-02-24T14:46:30.600" v="39" actId="478"/>
          <ac:picMkLst>
            <pc:docMk/>
            <pc:sldMk cId="4253013750" sldId="814"/>
            <ac:picMk id="6" creationId="{73AB9DF7-6DED-4462-B4D2-0575F157ACC9}"/>
          </ac:picMkLst>
        </pc:picChg>
      </pc:sldChg>
      <pc:sldChg chg="delSp modSp mod">
        <pc:chgData name="Kelly Gill" userId="614ff8e5852ccc30" providerId="LiveId" clId="{0311046C-8256-4822-8F2E-C97A46390028}" dt="2021-02-24T19:53:06.473" v="2524" actId="403"/>
        <pc:sldMkLst>
          <pc:docMk/>
          <pc:sldMk cId="1273372948" sldId="833"/>
        </pc:sldMkLst>
        <pc:spChg chg="mod">
          <ac:chgData name="Kelly Gill" userId="614ff8e5852ccc30" providerId="LiveId" clId="{0311046C-8256-4822-8F2E-C97A46390028}" dt="2021-02-24T19:53:06.473" v="2524" actId="403"/>
          <ac:spMkLst>
            <pc:docMk/>
            <pc:sldMk cId="1273372948" sldId="833"/>
            <ac:spMk id="2" creationId="{89813CF9-F29A-4A6C-9ED4-F907E91EAE7B}"/>
          </ac:spMkLst>
        </pc:spChg>
        <pc:spChg chg="del">
          <ac:chgData name="Kelly Gill" userId="614ff8e5852ccc30" providerId="LiveId" clId="{0311046C-8256-4822-8F2E-C97A46390028}" dt="2021-02-24T14:46:52.519" v="51" actId="478"/>
          <ac:spMkLst>
            <pc:docMk/>
            <pc:sldMk cId="1273372948" sldId="833"/>
            <ac:spMk id="6" creationId="{AEFDBAE6-9FFA-4567-A7CB-9B488273BCB8}"/>
          </ac:spMkLst>
        </pc:spChg>
      </pc:sldChg>
      <pc:sldChg chg="delSp modSp mod">
        <pc:chgData name="Kelly Gill" userId="614ff8e5852ccc30" providerId="LiveId" clId="{0311046C-8256-4822-8F2E-C97A46390028}" dt="2021-02-25T11:14:58.644" v="2536" actId="20577"/>
        <pc:sldMkLst>
          <pc:docMk/>
          <pc:sldMk cId="2908598818" sldId="843"/>
        </pc:sldMkLst>
        <pc:spChg chg="mod">
          <ac:chgData name="Kelly Gill" userId="614ff8e5852ccc30" providerId="LiveId" clId="{0311046C-8256-4822-8F2E-C97A46390028}" dt="2021-02-24T18:15:09.206" v="1080" actId="20577"/>
          <ac:spMkLst>
            <pc:docMk/>
            <pc:sldMk cId="2908598818" sldId="843"/>
            <ac:spMk id="5" creationId="{00000000-0000-0000-0000-000000000000}"/>
          </ac:spMkLst>
        </pc:spChg>
        <pc:spChg chg="mod">
          <ac:chgData name="Kelly Gill" userId="614ff8e5852ccc30" providerId="LiveId" clId="{0311046C-8256-4822-8F2E-C97A46390028}" dt="2021-02-24T14:57:19.086" v="509" actId="1076"/>
          <ac:spMkLst>
            <pc:docMk/>
            <pc:sldMk cId="2908598818" sldId="843"/>
            <ac:spMk id="6" creationId="{00000000-0000-0000-0000-000000000000}"/>
          </ac:spMkLst>
        </pc:spChg>
        <pc:spChg chg="mod">
          <ac:chgData name="Kelly Gill" userId="614ff8e5852ccc30" providerId="LiveId" clId="{0311046C-8256-4822-8F2E-C97A46390028}" dt="2021-02-25T11:14:58.644" v="2536" actId="20577"/>
          <ac:spMkLst>
            <pc:docMk/>
            <pc:sldMk cId="2908598818" sldId="843"/>
            <ac:spMk id="7" creationId="{00000000-0000-0000-0000-000000000000}"/>
          </ac:spMkLst>
        </pc:spChg>
        <pc:spChg chg="mod">
          <ac:chgData name="Kelly Gill" userId="614ff8e5852ccc30" providerId="LiveId" clId="{0311046C-8256-4822-8F2E-C97A46390028}" dt="2021-02-24T14:58:20.565" v="721" actId="6549"/>
          <ac:spMkLst>
            <pc:docMk/>
            <pc:sldMk cId="2908598818" sldId="843"/>
            <ac:spMk id="8" creationId="{00000000-0000-0000-0000-000000000000}"/>
          </ac:spMkLst>
        </pc:spChg>
        <pc:spChg chg="del">
          <ac:chgData name="Kelly Gill" userId="614ff8e5852ccc30" providerId="LiveId" clId="{0311046C-8256-4822-8F2E-C97A46390028}" dt="2021-02-24T14:46:00.394" v="2" actId="478"/>
          <ac:spMkLst>
            <pc:docMk/>
            <pc:sldMk cId="2908598818" sldId="843"/>
            <ac:spMk id="11" creationId="{41B8A64B-051D-4F35-9A44-C6FDAF64A4E1}"/>
          </ac:spMkLst>
        </pc:spChg>
        <pc:graphicFrameChg chg="modGraphic">
          <ac:chgData name="Kelly Gill" userId="614ff8e5852ccc30" providerId="LiveId" clId="{0311046C-8256-4822-8F2E-C97A46390028}" dt="2021-02-24T14:58:06.199" v="658" actId="20577"/>
          <ac:graphicFrameMkLst>
            <pc:docMk/>
            <pc:sldMk cId="2908598818" sldId="843"/>
            <ac:graphicFrameMk id="4" creationId="{00000000-0000-0000-0000-000000000000}"/>
          </ac:graphicFrameMkLst>
        </pc:graphicFrameChg>
      </pc:sldChg>
      <pc:sldChg chg="addSp delSp modSp add mod">
        <pc:chgData name="Kelly Gill" userId="614ff8e5852ccc30" providerId="LiveId" clId="{0311046C-8256-4822-8F2E-C97A46390028}" dt="2021-02-24T19:55:01.413" v="2533" actId="1076"/>
        <pc:sldMkLst>
          <pc:docMk/>
          <pc:sldMk cId="704273029" sldId="845"/>
        </pc:sldMkLst>
        <pc:spChg chg="add mod">
          <ac:chgData name="Kelly Gill" userId="614ff8e5852ccc30" providerId="LiveId" clId="{0311046C-8256-4822-8F2E-C97A46390028}" dt="2021-02-24T19:55:01.413" v="2533" actId="1076"/>
          <ac:spMkLst>
            <pc:docMk/>
            <pc:sldMk cId="704273029" sldId="845"/>
            <ac:spMk id="5" creationId="{48E112E7-7A86-4F1A-A252-1C284FD635C6}"/>
          </ac:spMkLst>
        </pc:spChg>
        <pc:spChg chg="del mod">
          <ac:chgData name="Kelly Gill" userId="614ff8e5852ccc30" providerId="LiveId" clId="{0311046C-8256-4822-8F2E-C97A46390028}" dt="2021-02-24T18:22:52.196" v="1447"/>
          <ac:spMkLst>
            <pc:docMk/>
            <pc:sldMk cId="704273029" sldId="845"/>
            <ac:spMk id="7" creationId="{6FBA81C5-0942-41FD-B94A-BFA4A3AE9309}"/>
          </ac:spMkLst>
        </pc:spChg>
        <pc:spChg chg="mod">
          <ac:chgData name="Kelly Gill" userId="614ff8e5852ccc30" providerId="LiveId" clId="{0311046C-8256-4822-8F2E-C97A46390028}" dt="2021-02-24T19:30:07.243" v="1739" actId="14100"/>
          <ac:spMkLst>
            <pc:docMk/>
            <pc:sldMk cId="704273029" sldId="845"/>
            <ac:spMk id="9" creationId="{072416F5-AEF4-468B-9A49-F328FB46F3D7}"/>
          </ac:spMkLst>
        </pc:spChg>
      </pc:sldChg>
      <pc:sldChg chg="del">
        <pc:chgData name="Kelly Gill" userId="614ff8e5852ccc30" providerId="LiveId" clId="{0311046C-8256-4822-8F2E-C97A46390028}" dt="2021-02-24T14:46:03.121" v="4" actId="47"/>
        <pc:sldMkLst>
          <pc:docMk/>
          <pc:sldMk cId="2355439368" sldId="846"/>
        </pc:sldMkLst>
      </pc:sldChg>
      <pc:sldChg chg="del">
        <pc:chgData name="Kelly Gill" userId="614ff8e5852ccc30" providerId="LiveId" clId="{0311046C-8256-4822-8F2E-C97A46390028}" dt="2021-02-24T14:46:02.288" v="3" actId="47"/>
        <pc:sldMkLst>
          <pc:docMk/>
          <pc:sldMk cId="1462180741" sldId="850"/>
        </pc:sldMkLst>
      </pc:sldChg>
      <pc:sldChg chg="delSp modSp mod ord">
        <pc:chgData name="Kelly Gill" userId="614ff8e5852ccc30" providerId="LiveId" clId="{0311046C-8256-4822-8F2E-C97A46390028}" dt="2021-02-24T15:00:42.589" v="904" actId="1076"/>
        <pc:sldMkLst>
          <pc:docMk/>
          <pc:sldMk cId="793141463" sldId="851"/>
        </pc:sldMkLst>
        <pc:spChg chg="del">
          <ac:chgData name="Kelly Gill" userId="614ff8e5852ccc30" providerId="LiveId" clId="{0311046C-8256-4822-8F2E-C97A46390028}" dt="2021-02-24T14:46:16.021" v="10" actId="478"/>
          <ac:spMkLst>
            <pc:docMk/>
            <pc:sldMk cId="793141463" sldId="851"/>
            <ac:spMk id="5" creationId="{09377B0F-9859-4E62-9963-0D24E6057954}"/>
          </ac:spMkLst>
        </pc:spChg>
        <pc:spChg chg="mod">
          <ac:chgData name="Kelly Gill" userId="614ff8e5852ccc30" providerId="LiveId" clId="{0311046C-8256-4822-8F2E-C97A46390028}" dt="2021-02-24T15:00:42.589" v="904" actId="1076"/>
          <ac:spMkLst>
            <pc:docMk/>
            <pc:sldMk cId="793141463" sldId="851"/>
            <ac:spMk id="6" creationId="{BB3911D7-0D14-4DB9-9C3E-7AF8FE80851F}"/>
          </ac:spMkLst>
        </pc:spChg>
        <pc:picChg chg="mod modCrop">
          <ac:chgData name="Kelly Gill" userId="614ff8e5852ccc30" providerId="LiveId" clId="{0311046C-8256-4822-8F2E-C97A46390028}" dt="2021-02-24T14:59:05.138" v="754" actId="1076"/>
          <ac:picMkLst>
            <pc:docMk/>
            <pc:sldMk cId="793141463" sldId="851"/>
            <ac:picMk id="4" creationId="{808D63BB-9E8A-4D74-A71B-1190740FA4FD}"/>
          </ac:picMkLst>
        </pc:picChg>
      </pc:sldChg>
      <pc:sldChg chg="addSp modSp new mod">
        <pc:chgData name="Kelly Gill" userId="614ff8e5852ccc30" providerId="LiveId" clId="{0311046C-8256-4822-8F2E-C97A46390028}" dt="2021-02-25T11:44:03.210" v="2539" actId="1076"/>
        <pc:sldMkLst>
          <pc:docMk/>
          <pc:sldMk cId="1899885692" sldId="852"/>
        </pc:sldMkLst>
        <pc:spChg chg="add mod">
          <ac:chgData name="Kelly Gill" userId="614ff8e5852ccc30" providerId="LiveId" clId="{0311046C-8256-4822-8F2E-C97A46390028}" dt="2021-02-24T19:28:58.827" v="1737" actId="20577"/>
          <ac:spMkLst>
            <pc:docMk/>
            <pc:sldMk cId="1899885692" sldId="852"/>
            <ac:spMk id="4" creationId="{5A2BDDEF-4659-4620-8959-10BE81BF2E5F}"/>
          </ac:spMkLst>
        </pc:spChg>
        <pc:picChg chg="add mod">
          <ac:chgData name="Kelly Gill" userId="614ff8e5852ccc30" providerId="LiveId" clId="{0311046C-8256-4822-8F2E-C97A46390028}" dt="2021-02-25T11:44:03.210" v="2539" actId="1076"/>
          <ac:picMkLst>
            <pc:docMk/>
            <pc:sldMk cId="1899885692" sldId="852"/>
            <ac:picMk id="3" creationId="{BE959F0B-DE85-46EA-9564-5735F3277C60}"/>
          </ac:picMkLst>
        </pc:picChg>
      </pc:sldChg>
      <pc:sldChg chg="del">
        <pc:chgData name="Kelly Gill" userId="614ff8e5852ccc30" providerId="LiveId" clId="{0311046C-8256-4822-8F2E-C97A46390028}" dt="2021-02-24T14:46:27.432" v="37" actId="47"/>
        <pc:sldMkLst>
          <pc:docMk/>
          <pc:sldMk cId="4030806368" sldId="852"/>
        </pc:sldMkLst>
      </pc:sldChg>
      <pc:sldChg chg="addSp modSp new mod">
        <pc:chgData name="Kelly Gill" userId="614ff8e5852ccc30" providerId="LiveId" clId="{0311046C-8256-4822-8F2E-C97A46390028}" dt="2021-02-24T19:30:18.525" v="1740" actId="1076"/>
        <pc:sldMkLst>
          <pc:docMk/>
          <pc:sldMk cId="2018707522" sldId="853"/>
        </pc:sldMkLst>
        <pc:spChg chg="add mod">
          <ac:chgData name="Kelly Gill" userId="614ff8e5852ccc30" providerId="LiveId" clId="{0311046C-8256-4822-8F2E-C97A46390028}" dt="2021-02-24T18:23:06.512" v="1506" actId="20577"/>
          <ac:spMkLst>
            <pc:docMk/>
            <pc:sldMk cId="2018707522" sldId="853"/>
            <ac:spMk id="4" creationId="{095225C0-240F-43CB-B429-DB51A0804DDF}"/>
          </ac:spMkLst>
        </pc:spChg>
        <pc:picChg chg="add mod">
          <ac:chgData name="Kelly Gill" userId="614ff8e5852ccc30" providerId="LiveId" clId="{0311046C-8256-4822-8F2E-C97A46390028}" dt="2021-02-24T19:30:18.525" v="1740" actId="1076"/>
          <ac:picMkLst>
            <pc:docMk/>
            <pc:sldMk cId="2018707522" sldId="853"/>
            <ac:picMk id="3" creationId="{31E7B3FE-8B51-433D-B9A3-1B9814C5FC71}"/>
          </ac:picMkLst>
        </pc:picChg>
      </pc:sldChg>
      <pc:sldChg chg="addSp new del mod">
        <pc:chgData name="Kelly Gill" userId="614ff8e5852ccc30" providerId="LiveId" clId="{0311046C-8256-4822-8F2E-C97A46390028}" dt="2021-02-24T15:09:23.865" v="1002" actId="47"/>
        <pc:sldMkLst>
          <pc:docMk/>
          <pc:sldMk cId="216808110" sldId="854"/>
        </pc:sldMkLst>
        <pc:picChg chg="add">
          <ac:chgData name="Kelly Gill" userId="614ff8e5852ccc30" providerId="LiveId" clId="{0311046C-8256-4822-8F2E-C97A46390028}" dt="2021-02-24T15:08:44.369" v="991" actId="22"/>
          <ac:picMkLst>
            <pc:docMk/>
            <pc:sldMk cId="216808110" sldId="854"/>
            <ac:picMk id="3" creationId="{B2A648F4-0A0C-4630-AEC6-4B9569F44922}"/>
          </ac:picMkLst>
        </pc:picChg>
      </pc:sldChg>
      <pc:sldChg chg="del">
        <pc:chgData name="Kelly Gill" userId="614ff8e5852ccc30" providerId="LiveId" clId="{0311046C-8256-4822-8F2E-C97A46390028}" dt="2021-02-24T14:46:12.944" v="9" actId="47"/>
        <pc:sldMkLst>
          <pc:docMk/>
          <pc:sldMk cId="3215337311" sldId="854"/>
        </pc:sldMkLst>
      </pc:sldChg>
      <pc:sldChg chg="addSp modSp add mod">
        <pc:chgData name="Kelly Gill" userId="614ff8e5852ccc30" providerId="LiveId" clId="{0311046C-8256-4822-8F2E-C97A46390028}" dt="2021-02-24T15:11:38.037" v="1054" actId="13926"/>
        <pc:sldMkLst>
          <pc:docMk/>
          <pc:sldMk cId="4204618827" sldId="854"/>
        </pc:sldMkLst>
        <pc:spChg chg="mod">
          <ac:chgData name="Kelly Gill" userId="614ff8e5852ccc30" providerId="LiveId" clId="{0311046C-8256-4822-8F2E-C97A46390028}" dt="2021-02-24T15:09:51.287" v="1029" actId="1076"/>
          <ac:spMkLst>
            <pc:docMk/>
            <pc:sldMk cId="4204618827" sldId="854"/>
            <ac:spMk id="4" creationId="{C918CA08-FD07-4593-AE58-A0CE83AE87D2}"/>
          </ac:spMkLst>
        </pc:spChg>
        <pc:spChg chg="mod">
          <ac:chgData name="Kelly Gill" userId="614ff8e5852ccc30" providerId="LiveId" clId="{0311046C-8256-4822-8F2E-C97A46390028}" dt="2021-02-24T15:11:38.037" v="1054" actId="13926"/>
          <ac:spMkLst>
            <pc:docMk/>
            <pc:sldMk cId="4204618827" sldId="854"/>
            <ac:spMk id="5" creationId="{08854D30-B08F-42E8-82E9-B3F3CF3FC823}"/>
          </ac:spMkLst>
        </pc:spChg>
        <pc:picChg chg="add mod">
          <ac:chgData name="Kelly Gill" userId="614ff8e5852ccc30" providerId="LiveId" clId="{0311046C-8256-4822-8F2E-C97A46390028}" dt="2021-02-24T15:10:29.208" v="1032" actId="1076"/>
          <ac:picMkLst>
            <pc:docMk/>
            <pc:sldMk cId="4204618827" sldId="854"/>
            <ac:picMk id="2" creationId="{A28790A0-AAE3-4BBA-A025-40B9AC791EB3}"/>
          </ac:picMkLst>
        </pc:picChg>
      </pc:sldChg>
      <pc:sldChg chg="addSp modSp new mod modClrScheme chgLayout">
        <pc:chgData name="Kelly Gill" userId="614ff8e5852ccc30" providerId="LiveId" clId="{0311046C-8256-4822-8F2E-C97A46390028}" dt="2021-02-25T12:35:47.303" v="2599" actId="5793"/>
        <pc:sldMkLst>
          <pc:docMk/>
          <pc:sldMk cId="1456203623" sldId="855"/>
        </pc:sldMkLst>
        <pc:spChg chg="add mod">
          <ac:chgData name="Kelly Gill" userId="614ff8e5852ccc30" providerId="LiveId" clId="{0311046C-8256-4822-8F2E-C97A46390028}" dt="2021-02-25T12:35:47.303" v="2599" actId="5793"/>
          <ac:spMkLst>
            <pc:docMk/>
            <pc:sldMk cId="1456203623" sldId="855"/>
            <ac:spMk id="2" creationId="{353CFFD7-97D8-42C6-B138-8F9B0334EE2C}"/>
          </ac:spMkLst>
        </pc:spChg>
        <pc:spChg chg="add mod">
          <ac:chgData name="Kelly Gill" userId="614ff8e5852ccc30" providerId="LiveId" clId="{0311046C-8256-4822-8F2E-C97A46390028}" dt="2021-02-25T12:35:26.124" v="2541" actId="700"/>
          <ac:spMkLst>
            <pc:docMk/>
            <pc:sldMk cId="1456203623" sldId="855"/>
            <ac:spMk id="3" creationId="{D9F44F4C-173B-4A19-8FA1-9BA452344CF1}"/>
          </ac:spMkLst>
        </pc:spChg>
      </pc:sldChg>
      <pc:sldChg chg="del">
        <pc:chgData name="Kelly Gill" userId="614ff8e5852ccc30" providerId="LiveId" clId="{0311046C-8256-4822-8F2E-C97A46390028}" dt="2021-02-24T14:46:29.719" v="38" actId="47"/>
        <pc:sldMkLst>
          <pc:docMk/>
          <pc:sldMk cId="3823392393" sldId="855"/>
        </pc:sldMkLst>
      </pc:sldChg>
      <pc:sldMasterChg chg="delSldLayout">
        <pc:chgData name="Kelly Gill" userId="614ff8e5852ccc30" providerId="LiveId" clId="{0311046C-8256-4822-8F2E-C97A46390028}" dt="2021-02-24T14:48:36.582" v="78" actId="47"/>
        <pc:sldMasterMkLst>
          <pc:docMk/>
          <pc:sldMasterMk cId="0" sldId="2147483651"/>
        </pc:sldMasterMkLst>
        <pc:sldLayoutChg chg="del">
          <pc:chgData name="Kelly Gill" userId="614ff8e5852ccc30" providerId="LiveId" clId="{0311046C-8256-4822-8F2E-C97A46390028}" dt="2021-02-24T14:48:36.582" v="78" actId="47"/>
          <pc:sldLayoutMkLst>
            <pc:docMk/>
            <pc:sldMasterMk cId="0" sldId="2147483651"/>
            <pc:sldLayoutMk cId="1809584802" sldId="2147483672"/>
          </pc:sldLayoutMkLst>
        </pc:sldLayoutChg>
      </pc:sldMasterChg>
    </pc:docChg>
  </pc:docChgLst>
  <pc:docChgLst>
    <pc:chgData name="Kelly Gill" userId="614ff8e5852ccc30" providerId="LiveId" clId="{AAFA8DF8-E160-48F6-BEC4-4A99384FDE70}"/>
    <pc:docChg chg="custSel addSld delSld modSld sldOrd">
      <pc:chgData name="Kelly Gill" userId="614ff8e5852ccc30" providerId="LiveId" clId="{AAFA8DF8-E160-48F6-BEC4-4A99384FDE70}" dt="2021-03-10T19:19:53.808" v="585" actId="207"/>
      <pc:docMkLst>
        <pc:docMk/>
      </pc:docMkLst>
      <pc:sldChg chg="modSp mod">
        <pc:chgData name="Kelly Gill" userId="614ff8e5852ccc30" providerId="LiveId" clId="{AAFA8DF8-E160-48F6-BEC4-4A99384FDE70}" dt="2021-03-10T19:11:29.442" v="546" actId="14100"/>
        <pc:sldMkLst>
          <pc:docMk/>
          <pc:sldMk cId="501915410" sldId="258"/>
        </pc:sldMkLst>
        <pc:picChg chg="mod">
          <ac:chgData name="Kelly Gill" userId="614ff8e5852ccc30" providerId="LiveId" clId="{AAFA8DF8-E160-48F6-BEC4-4A99384FDE70}" dt="2021-03-10T19:11:29.442" v="546" actId="14100"/>
          <ac:picMkLst>
            <pc:docMk/>
            <pc:sldMk cId="501915410" sldId="258"/>
            <ac:picMk id="3" creationId="{E92953C2-9AAA-4D7A-B043-C27A065B7564}"/>
          </ac:picMkLst>
        </pc:picChg>
      </pc:sldChg>
      <pc:sldChg chg="del">
        <pc:chgData name="Kelly Gill" userId="614ff8e5852ccc30" providerId="LiveId" clId="{AAFA8DF8-E160-48F6-BEC4-4A99384FDE70}" dt="2021-03-10T19:04:35.382" v="195" actId="47"/>
        <pc:sldMkLst>
          <pc:docMk/>
          <pc:sldMk cId="2516511354" sldId="260"/>
        </pc:sldMkLst>
      </pc:sldChg>
      <pc:sldChg chg="modSp mod">
        <pc:chgData name="Kelly Gill" userId="614ff8e5852ccc30" providerId="LiveId" clId="{AAFA8DF8-E160-48F6-BEC4-4A99384FDE70}" dt="2021-03-10T19:05:09.459" v="245" actId="20577"/>
        <pc:sldMkLst>
          <pc:docMk/>
          <pc:sldMk cId="3502090116" sldId="261"/>
        </pc:sldMkLst>
        <pc:spChg chg="mod">
          <ac:chgData name="Kelly Gill" userId="614ff8e5852ccc30" providerId="LiveId" clId="{AAFA8DF8-E160-48F6-BEC4-4A99384FDE70}" dt="2021-03-10T19:05:09.459" v="245" actId="20577"/>
          <ac:spMkLst>
            <pc:docMk/>
            <pc:sldMk cId="3502090116" sldId="261"/>
            <ac:spMk id="5" creationId="{C0990997-789A-42AA-BEBD-8DA187FCAC98}"/>
          </ac:spMkLst>
        </pc:spChg>
      </pc:sldChg>
      <pc:sldChg chg="modSp mod">
        <pc:chgData name="Kelly Gill" userId="614ff8e5852ccc30" providerId="LiveId" clId="{AAFA8DF8-E160-48F6-BEC4-4A99384FDE70}" dt="2021-03-10T19:00:53.816" v="16" actId="1076"/>
        <pc:sldMkLst>
          <pc:docMk/>
          <pc:sldMk cId="3647219312" sldId="264"/>
        </pc:sldMkLst>
        <pc:spChg chg="mod">
          <ac:chgData name="Kelly Gill" userId="614ff8e5852ccc30" providerId="LiveId" clId="{AAFA8DF8-E160-48F6-BEC4-4A99384FDE70}" dt="2021-03-10T19:00:53.816" v="16" actId="1076"/>
          <ac:spMkLst>
            <pc:docMk/>
            <pc:sldMk cId="3647219312" sldId="264"/>
            <ac:spMk id="5" creationId="{00000000-0000-0000-0000-000000000000}"/>
          </ac:spMkLst>
        </pc:spChg>
        <pc:spChg chg="mod">
          <ac:chgData name="Kelly Gill" userId="614ff8e5852ccc30" providerId="LiveId" clId="{AAFA8DF8-E160-48F6-BEC4-4A99384FDE70}" dt="2021-03-10T19:00:46.502" v="12" actId="1076"/>
          <ac:spMkLst>
            <pc:docMk/>
            <pc:sldMk cId="3647219312" sldId="264"/>
            <ac:spMk id="6" creationId="{00000000-0000-0000-0000-000000000000}"/>
          </ac:spMkLst>
        </pc:spChg>
        <pc:spChg chg="mod">
          <ac:chgData name="Kelly Gill" userId="614ff8e5852ccc30" providerId="LiveId" clId="{AAFA8DF8-E160-48F6-BEC4-4A99384FDE70}" dt="2021-03-10T19:00:34.993" v="7" actId="1076"/>
          <ac:spMkLst>
            <pc:docMk/>
            <pc:sldMk cId="3647219312" sldId="264"/>
            <ac:spMk id="7" creationId="{00000000-0000-0000-0000-000000000000}"/>
          </ac:spMkLst>
        </pc:spChg>
        <pc:spChg chg="mod">
          <ac:chgData name="Kelly Gill" userId="614ff8e5852ccc30" providerId="LiveId" clId="{AAFA8DF8-E160-48F6-BEC4-4A99384FDE70}" dt="2021-03-10T19:00:38.888" v="9" actId="1076"/>
          <ac:spMkLst>
            <pc:docMk/>
            <pc:sldMk cId="3647219312" sldId="264"/>
            <ac:spMk id="8" creationId="{00000000-0000-0000-0000-000000000000}"/>
          </ac:spMkLst>
        </pc:spChg>
      </pc:sldChg>
      <pc:sldChg chg="addSp modSp mod ord modAnim">
        <pc:chgData name="Kelly Gill" userId="614ff8e5852ccc30" providerId="LiveId" clId="{AAFA8DF8-E160-48F6-BEC4-4A99384FDE70}" dt="2021-03-10T19:17:35.977" v="564" actId="1076"/>
        <pc:sldMkLst>
          <pc:docMk/>
          <pc:sldMk cId="3474510479" sldId="265"/>
        </pc:sldMkLst>
        <pc:picChg chg="add mod">
          <ac:chgData name="Kelly Gill" userId="614ff8e5852ccc30" providerId="LiveId" clId="{AAFA8DF8-E160-48F6-BEC4-4A99384FDE70}" dt="2021-03-10T19:17:35.977" v="564" actId="1076"/>
          <ac:picMkLst>
            <pc:docMk/>
            <pc:sldMk cId="3474510479" sldId="265"/>
            <ac:picMk id="3" creationId="{83A3AEE6-47EF-4550-8DC8-880A93E1817F}"/>
          </ac:picMkLst>
        </pc:picChg>
      </pc:sldChg>
      <pc:sldChg chg="ord">
        <pc:chgData name="Kelly Gill" userId="614ff8e5852ccc30" providerId="LiveId" clId="{AAFA8DF8-E160-48F6-BEC4-4A99384FDE70}" dt="2021-03-10T19:11:00.109" v="540"/>
        <pc:sldMkLst>
          <pc:docMk/>
          <pc:sldMk cId="1007154337" sldId="266"/>
        </pc:sldMkLst>
      </pc:sldChg>
      <pc:sldChg chg="ord">
        <pc:chgData name="Kelly Gill" userId="614ff8e5852ccc30" providerId="LiveId" clId="{AAFA8DF8-E160-48F6-BEC4-4A99384FDE70}" dt="2021-03-10T19:11:02.114" v="542"/>
        <pc:sldMkLst>
          <pc:docMk/>
          <pc:sldMk cId="488459802" sldId="267"/>
        </pc:sldMkLst>
      </pc:sldChg>
      <pc:sldChg chg="modSp mod">
        <pc:chgData name="Kelly Gill" userId="614ff8e5852ccc30" providerId="LiveId" clId="{AAFA8DF8-E160-48F6-BEC4-4A99384FDE70}" dt="2021-03-10T19:09:10.873" v="536" actId="1076"/>
        <pc:sldMkLst>
          <pc:docMk/>
          <pc:sldMk cId="912206153" sldId="269"/>
        </pc:sldMkLst>
        <pc:spChg chg="mod">
          <ac:chgData name="Kelly Gill" userId="614ff8e5852ccc30" providerId="LiveId" clId="{AAFA8DF8-E160-48F6-BEC4-4A99384FDE70}" dt="2021-03-10T19:09:10.873" v="536" actId="1076"/>
          <ac:spMkLst>
            <pc:docMk/>
            <pc:sldMk cId="912206153" sldId="269"/>
            <ac:spMk id="5" creationId="{4930C0EB-C6E5-44BE-83DF-1A4B17C2DED2}"/>
          </ac:spMkLst>
        </pc:spChg>
      </pc:sldChg>
      <pc:sldChg chg="modSp add mod">
        <pc:chgData name="Kelly Gill" userId="614ff8e5852ccc30" providerId="LiveId" clId="{AAFA8DF8-E160-48F6-BEC4-4A99384FDE70}" dt="2021-03-10T19:03:37.079" v="192" actId="14100"/>
        <pc:sldMkLst>
          <pc:docMk/>
          <pc:sldMk cId="1016344947" sldId="704"/>
        </pc:sldMkLst>
        <pc:graphicFrameChg chg="mod modGraphic">
          <ac:chgData name="Kelly Gill" userId="614ff8e5852ccc30" providerId="LiveId" clId="{AAFA8DF8-E160-48F6-BEC4-4A99384FDE70}" dt="2021-03-10T19:03:37.079" v="192" actId="14100"/>
          <ac:graphicFrameMkLst>
            <pc:docMk/>
            <pc:sldMk cId="1016344947" sldId="704"/>
            <ac:graphicFrameMk id="5" creationId="{00000000-0000-0000-0000-000000000000}"/>
          </ac:graphicFrameMkLst>
        </pc:graphicFrameChg>
      </pc:sldChg>
      <pc:sldChg chg="modSp mod">
        <pc:chgData name="Kelly Gill" userId="614ff8e5852ccc30" providerId="LiveId" clId="{AAFA8DF8-E160-48F6-BEC4-4A99384FDE70}" dt="2021-03-10T19:08:15.232" v="524" actId="1076"/>
        <pc:sldMkLst>
          <pc:docMk/>
          <pc:sldMk cId="3721989063" sldId="801"/>
        </pc:sldMkLst>
        <pc:spChg chg="mod">
          <ac:chgData name="Kelly Gill" userId="614ff8e5852ccc30" providerId="LiveId" clId="{AAFA8DF8-E160-48F6-BEC4-4A99384FDE70}" dt="2021-03-10T19:08:15.232" v="524" actId="1076"/>
          <ac:spMkLst>
            <pc:docMk/>
            <pc:sldMk cId="3721989063" sldId="801"/>
            <ac:spMk id="4" creationId="{C918CA08-FD07-4593-AE58-A0CE83AE87D2}"/>
          </ac:spMkLst>
        </pc:spChg>
      </pc:sldChg>
      <pc:sldChg chg="add">
        <pc:chgData name="Kelly Gill" userId="614ff8e5852ccc30" providerId="LiveId" clId="{AAFA8DF8-E160-48F6-BEC4-4A99384FDE70}" dt="2021-03-10T19:03:57.789" v="193"/>
        <pc:sldMkLst>
          <pc:docMk/>
          <pc:sldMk cId="4116560264" sldId="856"/>
        </pc:sldMkLst>
      </pc:sldChg>
      <pc:sldChg chg="addSp delSp modSp add del mod">
        <pc:chgData name="Kelly Gill" userId="614ff8e5852ccc30" providerId="LiveId" clId="{AAFA8DF8-E160-48F6-BEC4-4A99384FDE70}" dt="2021-03-10T19:15:05.516" v="561" actId="732"/>
        <pc:sldMkLst>
          <pc:docMk/>
          <pc:sldMk cId="3111431148" sldId="871"/>
        </pc:sldMkLst>
        <pc:spChg chg="mod">
          <ac:chgData name="Kelly Gill" userId="614ff8e5852ccc30" providerId="LiveId" clId="{AAFA8DF8-E160-48F6-BEC4-4A99384FDE70}" dt="2021-03-10T19:13:56.784" v="549" actId="6549"/>
          <ac:spMkLst>
            <pc:docMk/>
            <pc:sldMk cId="3111431148" sldId="871"/>
            <ac:spMk id="2" creationId="{76A92033-53BD-4080-A3D6-9A7D876ED631}"/>
          </ac:spMkLst>
        </pc:spChg>
        <pc:picChg chg="del mod">
          <ac:chgData name="Kelly Gill" userId="614ff8e5852ccc30" providerId="LiveId" clId="{AAFA8DF8-E160-48F6-BEC4-4A99384FDE70}" dt="2021-03-10T19:14:28.724" v="555" actId="478"/>
          <ac:picMkLst>
            <pc:docMk/>
            <pc:sldMk cId="3111431148" sldId="871"/>
            <ac:picMk id="3" creationId="{1639CE92-4204-4B15-8FED-5B6D1B2239FB}"/>
          </ac:picMkLst>
        </pc:picChg>
        <pc:picChg chg="del">
          <ac:chgData name="Kelly Gill" userId="614ff8e5852ccc30" providerId="LiveId" clId="{AAFA8DF8-E160-48F6-BEC4-4A99384FDE70}" dt="2021-03-10T19:13:53.941" v="548" actId="478"/>
          <ac:picMkLst>
            <pc:docMk/>
            <pc:sldMk cId="3111431148" sldId="871"/>
            <ac:picMk id="4" creationId="{3F2D5C37-FE6B-45B7-B9B9-9C3ABC402E98}"/>
          </ac:picMkLst>
        </pc:picChg>
        <pc:picChg chg="add mod">
          <ac:chgData name="Kelly Gill" userId="614ff8e5852ccc30" providerId="LiveId" clId="{AAFA8DF8-E160-48F6-BEC4-4A99384FDE70}" dt="2021-03-10T19:15:05.516" v="561" actId="732"/>
          <ac:picMkLst>
            <pc:docMk/>
            <pc:sldMk cId="3111431148" sldId="871"/>
            <ac:picMk id="1026" creationId="{4A5F9F97-BE2F-4663-ADAC-0D2D87992549}"/>
          </ac:picMkLst>
        </pc:picChg>
      </pc:sldChg>
      <pc:sldChg chg="addSp delSp modSp mod">
        <pc:chgData name="Kelly Gill" userId="614ff8e5852ccc30" providerId="LiveId" clId="{AAFA8DF8-E160-48F6-BEC4-4A99384FDE70}" dt="2021-03-10T19:19:53.808" v="585" actId="207"/>
        <pc:sldMkLst>
          <pc:docMk/>
          <pc:sldMk cId="3768143995" sldId="876"/>
        </pc:sldMkLst>
        <pc:spChg chg="mod">
          <ac:chgData name="Kelly Gill" userId="614ff8e5852ccc30" providerId="LiveId" clId="{AAFA8DF8-E160-48F6-BEC4-4A99384FDE70}" dt="2021-03-10T19:02:08.035" v="28" actId="20577"/>
          <ac:spMkLst>
            <pc:docMk/>
            <pc:sldMk cId="3768143995" sldId="876"/>
            <ac:spMk id="5" creationId="{E5959485-085E-40E8-91D4-C113F3BA84E7}"/>
          </ac:spMkLst>
        </pc:spChg>
        <pc:spChg chg="add mod">
          <ac:chgData name="Kelly Gill" userId="614ff8e5852ccc30" providerId="LiveId" clId="{AAFA8DF8-E160-48F6-BEC4-4A99384FDE70}" dt="2021-03-10T19:08:02.487" v="522" actId="1076"/>
          <ac:spMkLst>
            <pc:docMk/>
            <pc:sldMk cId="3768143995" sldId="876"/>
            <ac:spMk id="6" creationId="{A1FDBBCB-C474-49C9-85EB-233AFE2A28AF}"/>
          </ac:spMkLst>
        </pc:spChg>
        <pc:spChg chg="mod">
          <ac:chgData name="Kelly Gill" userId="614ff8e5852ccc30" providerId="LiveId" clId="{AAFA8DF8-E160-48F6-BEC4-4A99384FDE70}" dt="2021-03-10T19:19:53.808" v="585" actId="207"/>
          <ac:spMkLst>
            <pc:docMk/>
            <pc:sldMk cId="3768143995" sldId="876"/>
            <ac:spMk id="7" creationId="{DF1466FB-06AF-4FEB-AC75-420FF5C681E4}"/>
          </ac:spMkLst>
        </pc:spChg>
        <pc:picChg chg="del">
          <ac:chgData name="Kelly Gill" userId="614ff8e5852ccc30" providerId="LiveId" clId="{AAFA8DF8-E160-48F6-BEC4-4A99384FDE70}" dt="2021-03-10T19:02:01.967" v="18" actId="478"/>
          <ac:picMkLst>
            <pc:docMk/>
            <pc:sldMk cId="3768143995" sldId="876"/>
            <ac:picMk id="9" creationId="{72962CE8-F2AA-45E5-99E0-EFE52A19AF12}"/>
          </ac:picMkLst>
        </pc:picChg>
      </pc:sldChg>
    </pc:docChg>
  </pc:docChgLst>
  <pc:docChgLst>
    <pc:chgData name="Kelly Gill" userId="614ff8e5852ccc30" providerId="LiveId" clId="{A7231B2B-1F80-4E0B-B72B-BF189E64143B}"/>
    <pc:docChg chg="undo custSel addSld delSld modSld sldOrd">
      <pc:chgData name="Kelly Gill" userId="614ff8e5852ccc30" providerId="LiveId" clId="{A7231B2B-1F80-4E0B-B72B-BF189E64143B}" dt="2021-03-22T12:24:30.323" v="408" actId="1076"/>
      <pc:docMkLst>
        <pc:docMk/>
      </pc:docMkLst>
      <pc:sldChg chg="del">
        <pc:chgData name="Kelly Gill" userId="614ff8e5852ccc30" providerId="LiveId" clId="{A7231B2B-1F80-4E0B-B72B-BF189E64143B}" dt="2021-03-22T11:59:33.958" v="49" actId="47"/>
        <pc:sldMkLst>
          <pc:docMk/>
          <pc:sldMk cId="501915410" sldId="258"/>
        </pc:sldMkLst>
      </pc:sldChg>
      <pc:sldChg chg="del">
        <pc:chgData name="Kelly Gill" userId="614ff8e5852ccc30" providerId="LiveId" clId="{A7231B2B-1F80-4E0B-B72B-BF189E64143B}" dt="2021-03-22T11:59:36.944" v="51" actId="47"/>
        <pc:sldMkLst>
          <pc:docMk/>
          <pc:sldMk cId="3661654594" sldId="259"/>
        </pc:sldMkLst>
      </pc:sldChg>
      <pc:sldChg chg="del">
        <pc:chgData name="Kelly Gill" userId="614ff8e5852ccc30" providerId="LiveId" clId="{A7231B2B-1F80-4E0B-B72B-BF189E64143B}" dt="2021-03-22T11:59:38.562" v="53" actId="47"/>
        <pc:sldMkLst>
          <pc:docMk/>
          <pc:sldMk cId="3502090116" sldId="261"/>
        </pc:sldMkLst>
      </pc:sldChg>
      <pc:sldChg chg="del">
        <pc:chgData name="Kelly Gill" userId="614ff8e5852ccc30" providerId="LiveId" clId="{A7231B2B-1F80-4E0B-B72B-BF189E64143B}" dt="2021-03-22T11:59:35.097" v="50" actId="47"/>
        <pc:sldMkLst>
          <pc:docMk/>
          <pc:sldMk cId="2843084121" sldId="262"/>
        </pc:sldMkLst>
      </pc:sldChg>
      <pc:sldChg chg="modSp mod">
        <pc:chgData name="Kelly Gill" userId="614ff8e5852ccc30" providerId="LiveId" clId="{A7231B2B-1F80-4E0B-B72B-BF189E64143B}" dt="2021-03-22T12:12:26.475" v="250" actId="20577"/>
        <pc:sldMkLst>
          <pc:docMk/>
          <pc:sldMk cId="3474510479" sldId="265"/>
        </pc:sldMkLst>
        <pc:spChg chg="mod">
          <ac:chgData name="Kelly Gill" userId="614ff8e5852ccc30" providerId="LiveId" clId="{A7231B2B-1F80-4E0B-B72B-BF189E64143B}" dt="2021-03-22T12:12:26.475" v="250" actId="20577"/>
          <ac:spMkLst>
            <pc:docMk/>
            <pc:sldMk cId="3474510479" sldId="265"/>
            <ac:spMk id="4" creationId="{09B848D0-2CF0-4920-8503-ED9EF85ED8C5}"/>
          </ac:spMkLst>
        </pc:spChg>
      </pc:sldChg>
      <pc:sldChg chg="modSp mod">
        <pc:chgData name="Kelly Gill" userId="614ff8e5852ccc30" providerId="LiveId" clId="{A7231B2B-1F80-4E0B-B72B-BF189E64143B}" dt="2021-03-22T12:12:40.834" v="272" actId="20577"/>
        <pc:sldMkLst>
          <pc:docMk/>
          <pc:sldMk cId="1007154337" sldId="266"/>
        </pc:sldMkLst>
        <pc:spChg chg="mod">
          <ac:chgData name="Kelly Gill" userId="614ff8e5852ccc30" providerId="LiveId" clId="{A7231B2B-1F80-4E0B-B72B-BF189E64143B}" dt="2021-03-22T12:12:40.834" v="272" actId="20577"/>
          <ac:spMkLst>
            <pc:docMk/>
            <pc:sldMk cId="1007154337" sldId="266"/>
            <ac:spMk id="4" creationId="{09B848D0-2CF0-4920-8503-ED9EF85ED8C5}"/>
          </ac:spMkLst>
        </pc:spChg>
      </pc:sldChg>
      <pc:sldChg chg="modSp mod">
        <pc:chgData name="Kelly Gill" userId="614ff8e5852ccc30" providerId="LiveId" clId="{A7231B2B-1F80-4E0B-B72B-BF189E64143B}" dt="2021-03-22T12:12:54.103" v="292" actId="20577"/>
        <pc:sldMkLst>
          <pc:docMk/>
          <pc:sldMk cId="488459802" sldId="267"/>
        </pc:sldMkLst>
        <pc:spChg chg="mod">
          <ac:chgData name="Kelly Gill" userId="614ff8e5852ccc30" providerId="LiveId" clId="{A7231B2B-1F80-4E0B-B72B-BF189E64143B}" dt="2021-03-22T12:12:54.103" v="292" actId="20577"/>
          <ac:spMkLst>
            <pc:docMk/>
            <pc:sldMk cId="488459802" sldId="267"/>
            <ac:spMk id="4" creationId="{09B848D0-2CF0-4920-8503-ED9EF85ED8C5}"/>
          </ac:spMkLst>
        </pc:spChg>
      </pc:sldChg>
      <pc:sldChg chg="addSp modSp">
        <pc:chgData name="Kelly Gill" userId="614ff8e5852ccc30" providerId="LiveId" clId="{A7231B2B-1F80-4E0B-B72B-BF189E64143B}" dt="2021-03-22T11:55:33.464" v="3" actId="1076"/>
        <pc:sldMkLst>
          <pc:docMk/>
          <pc:sldMk cId="912206153" sldId="269"/>
        </pc:sldMkLst>
        <pc:picChg chg="add mod">
          <ac:chgData name="Kelly Gill" userId="614ff8e5852ccc30" providerId="LiveId" clId="{A7231B2B-1F80-4E0B-B72B-BF189E64143B}" dt="2021-03-22T11:55:33.464" v="3" actId="1076"/>
          <ac:picMkLst>
            <pc:docMk/>
            <pc:sldMk cId="912206153" sldId="269"/>
            <ac:picMk id="1026" creationId="{6736557A-C388-4042-B47D-76A03A330EB7}"/>
          </ac:picMkLst>
        </pc:picChg>
      </pc:sldChg>
      <pc:sldChg chg="modSp mod">
        <pc:chgData name="Kelly Gill" userId="614ff8e5852ccc30" providerId="LiveId" clId="{A7231B2B-1F80-4E0B-B72B-BF189E64143B}" dt="2021-03-22T12:21:08.126" v="307" actId="20577"/>
        <pc:sldMkLst>
          <pc:docMk/>
          <pc:sldMk cId="3370724322" sldId="270"/>
        </pc:sldMkLst>
        <pc:spChg chg="mod">
          <ac:chgData name="Kelly Gill" userId="614ff8e5852ccc30" providerId="LiveId" clId="{A7231B2B-1F80-4E0B-B72B-BF189E64143B}" dt="2021-03-22T12:21:08.126" v="307" actId="20577"/>
          <ac:spMkLst>
            <pc:docMk/>
            <pc:sldMk cId="3370724322" sldId="270"/>
            <ac:spMk id="4" creationId="{09B848D0-2CF0-4920-8503-ED9EF85ED8C5}"/>
          </ac:spMkLst>
        </pc:spChg>
      </pc:sldChg>
      <pc:sldChg chg="del">
        <pc:chgData name="Kelly Gill" userId="614ff8e5852ccc30" providerId="LiveId" clId="{A7231B2B-1F80-4E0B-B72B-BF189E64143B}" dt="2021-03-22T11:59:37.523" v="52" actId="47"/>
        <pc:sldMkLst>
          <pc:docMk/>
          <pc:sldMk cId="1053569040" sldId="332"/>
        </pc:sldMkLst>
      </pc:sldChg>
      <pc:sldChg chg="ord">
        <pc:chgData name="Kelly Gill" userId="614ff8e5852ccc30" providerId="LiveId" clId="{A7231B2B-1F80-4E0B-B72B-BF189E64143B}" dt="2021-03-22T12:01:57.084" v="214"/>
        <pc:sldMkLst>
          <pc:docMk/>
          <pc:sldMk cId="1016344947" sldId="704"/>
        </pc:sldMkLst>
      </pc:sldChg>
      <pc:sldChg chg="delSp modSp add mod modAnim">
        <pc:chgData name="Kelly Gill" userId="614ff8e5852ccc30" providerId="LiveId" clId="{A7231B2B-1F80-4E0B-B72B-BF189E64143B}" dt="2021-03-22T12:22:40.138" v="356" actId="6549"/>
        <pc:sldMkLst>
          <pc:docMk/>
          <pc:sldMk cId="1841770795" sldId="750"/>
        </pc:sldMkLst>
        <pc:spChg chg="mod">
          <ac:chgData name="Kelly Gill" userId="614ff8e5852ccc30" providerId="LiveId" clId="{A7231B2B-1F80-4E0B-B72B-BF189E64143B}" dt="2021-03-22T12:22:40.138" v="356" actId="6549"/>
          <ac:spMkLst>
            <pc:docMk/>
            <pc:sldMk cId="1841770795" sldId="750"/>
            <ac:spMk id="7" creationId="{0BE5ABD7-2C97-4FF6-80A6-B237627A4116}"/>
          </ac:spMkLst>
        </pc:spChg>
        <pc:picChg chg="del">
          <ac:chgData name="Kelly Gill" userId="614ff8e5852ccc30" providerId="LiveId" clId="{A7231B2B-1F80-4E0B-B72B-BF189E64143B}" dt="2021-03-22T12:00:19.750" v="58" actId="478"/>
          <ac:picMkLst>
            <pc:docMk/>
            <pc:sldMk cId="1841770795" sldId="750"/>
            <ac:picMk id="8" creationId="{5C9CEF37-687E-4E72-A56F-FC40C853CA8C}"/>
          </ac:picMkLst>
        </pc:picChg>
        <pc:picChg chg="del">
          <ac:chgData name="Kelly Gill" userId="614ff8e5852ccc30" providerId="LiveId" clId="{A7231B2B-1F80-4E0B-B72B-BF189E64143B}" dt="2021-03-22T12:00:19.145" v="57" actId="478"/>
          <ac:picMkLst>
            <pc:docMk/>
            <pc:sldMk cId="1841770795" sldId="750"/>
            <ac:picMk id="9" creationId="{575F97D0-0229-4FE5-B728-1DE18106C14A}"/>
          </ac:picMkLst>
        </pc:picChg>
      </pc:sldChg>
      <pc:sldChg chg="modSp mod">
        <pc:chgData name="Kelly Gill" userId="614ff8e5852ccc30" providerId="LiveId" clId="{A7231B2B-1F80-4E0B-B72B-BF189E64143B}" dt="2021-03-22T11:58:52.332" v="45" actId="20577"/>
        <pc:sldMkLst>
          <pc:docMk/>
          <pc:sldMk cId="3546113064" sldId="798"/>
        </pc:sldMkLst>
        <pc:spChg chg="mod">
          <ac:chgData name="Kelly Gill" userId="614ff8e5852ccc30" providerId="LiveId" clId="{A7231B2B-1F80-4E0B-B72B-BF189E64143B}" dt="2021-03-22T11:58:52.332" v="45" actId="20577"/>
          <ac:spMkLst>
            <pc:docMk/>
            <pc:sldMk cId="3546113064" sldId="798"/>
            <ac:spMk id="9" creationId="{7288027F-A02E-43D4-9AD2-D3F9A9DCC6A2}"/>
          </ac:spMkLst>
        </pc:spChg>
      </pc:sldChg>
      <pc:sldChg chg="modSp mod">
        <pc:chgData name="Kelly Gill" userId="614ff8e5852ccc30" providerId="LiveId" clId="{A7231B2B-1F80-4E0B-B72B-BF189E64143B}" dt="2021-03-22T12:21:34.596" v="341" actId="1076"/>
        <pc:sldMkLst>
          <pc:docMk/>
          <pc:sldMk cId="1094245439" sldId="808"/>
        </pc:sldMkLst>
        <pc:spChg chg="mod">
          <ac:chgData name="Kelly Gill" userId="614ff8e5852ccc30" providerId="LiveId" clId="{A7231B2B-1F80-4E0B-B72B-BF189E64143B}" dt="2021-03-22T12:21:33.319" v="340" actId="14100"/>
          <ac:spMkLst>
            <pc:docMk/>
            <pc:sldMk cId="1094245439" sldId="808"/>
            <ac:spMk id="4" creationId="{C918CA08-FD07-4593-AE58-A0CE83AE87D2}"/>
          </ac:spMkLst>
        </pc:spChg>
        <pc:picChg chg="mod">
          <ac:chgData name="Kelly Gill" userId="614ff8e5852ccc30" providerId="LiveId" clId="{A7231B2B-1F80-4E0B-B72B-BF189E64143B}" dt="2021-03-22T12:21:34.596" v="341" actId="1076"/>
          <ac:picMkLst>
            <pc:docMk/>
            <pc:sldMk cId="1094245439" sldId="808"/>
            <ac:picMk id="3" creationId="{6D06B558-5540-4299-8C05-2C143C31A114}"/>
          </ac:picMkLst>
        </pc:picChg>
      </pc:sldChg>
      <pc:sldChg chg="modSp mod">
        <pc:chgData name="Kelly Gill" userId="614ff8e5852ccc30" providerId="LiveId" clId="{A7231B2B-1F80-4E0B-B72B-BF189E64143B}" dt="2021-03-22T12:21:24.147" v="331" actId="20577"/>
        <pc:sldMkLst>
          <pc:docMk/>
          <pc:sldMk cId="1593609352" sldId="855"/>
        </pc:sldMkLst>
        <pc:spChg chg="mod">
          <ac:chgData name="Kelly Gill" userId="614ff8e5852ccc30" providerId="LiveId" clId="{A7231B2B-1F80-4E0B-B72B-BF189E64143B}" dt="2021-03-22T12:21:24.147" v="331" actId="20577"/>
          <ac:spMkLst>
            <pc:docMk/>
            <pc:sldMk cId="1593609352" sldId="855"/>
            <ac:spMk id="4" creationId="{09B848D0-2CF0-4920-8503-ED9EF85ED8C5}"/>
          </ac:spMkLst>
        </pc:spChg>
      </pc:sldChg>
      <pc:sldChg chg="addSp modSp">
        <pc:chgData name="Kelly Gill" userId="614ff8e5852ccc30" providerId="LiveId" clId="{A7231B2B-1F80-4E0B-B72B-BF189E64143B}" dt="2021-03-22T11:56:42.734" v="16"/>
        <pc:sldMkLst>
          <pc:docMk/>
          <pc:sldMk cId="4116560264" sldId="856"/>
        </pc:sldMkLst>
        <pc:spChg chg="mod">
          <ac:chgData name="Kelly Gill" userId="614ff8e5852ccc30" providerId="LiveId" clId="{A7231B2B-1F80-4E0B-B72B-BF189E64143B}" dt="2021-03-22T11:56:27.477" v="10"/>
          <ac:spMkLst>
            <pc:docMk/>
            <pc:sldMk cId="4116560264" sldId="856"/>
            <ac:spMk id="8" creationId="{2ED4E2F3-36A7-4B41-AEB8-EE0D5C8F2894}"/>
          </ac:spMkLst>
        </pc:spChg>
        <pc:picChg chg="add mod">
          <ac:chgData name="Kelly Gill" userId="614ff8e5852ccc30" providerId="LiveId" clId="{A7231B2B-1F80-4E0B-B72B-BF189E64143B}" dt="2021-03-22T11:56:42.734" v="16"/>
          <ac:picMkLst>
            <pc:docMk/>
            <pc:sldMk cId="4116560264" sldId="856"/>
            <ac:picMk id="7" creationId="{39D533E8-19EA-42ED-96CB-516925FFA0C2}"/>
          </ac:picMkLst>
        </pc:picChg>
        <pc:picChg chg="add mod">
          <ac:chgData name="Kelly Gill" userId="614ff8e5852ccc30" providerId="LiveId" clId="{A7231B2B-1F80-4E0B-B72B-BF189E64143B}" dt="2021-03-22T11:56:34.130" v="13" actId="1076"/>
          <ac:picMkLst>
            <pc:docMk/>
            <pc:sldMk cId="4116560264" sldId="856"/>
            <ac:picMk id="3074" creationId="{B370B485-6FFD-460D-BAAC-5B290EE04415}"/>
          </ac:picMkLst>
        </pc:picChg>
      </pc:sldChg>
      <pc:sldChg chg="del">
        <pc:chgData name="Kelly Gill" userId="614ff8e5852ccc30" providerId="LiveId" clId="{A7231B2B-1F80-4E0B-B72B-BF189E64143B}" dt="2021-03-22T11:59:33.136" v="48" actId="47"/>
        <pc:sldMkLst>
          <pc:docMk/>
          <pc:sldMk cId="3111431148" sldId="871"/>
        </pc:sldMkLst>
      </pc:sldChg>
      <pc:sldChg chg="addSp delSp modSp mod">
        <pc:chgData name="Kelly Gill" userId="614ff8e5852ccc30" providerId="LiveId" clId="{A7231B2B-1F80-4E0B-B72B-BF189E64143B}" dt="2021-03-22T11:56:40.758" v="14"/>
        <pc:sldMkLst>
          <pc:docMk/>
          <pc:sldMk cId="3761529578" sldId="877"/>
        </pc:sldMkLst>
        <pc:spChg chg="mod">
          <ac:chgData name="Kelly Gill" userId="614ff8e5852ccc30" providerId="LiveId" clId="{A7231B2B-1F80-4E0B-B72B-BF189E64143B}" dt="2021-03-22T11:55:55.295" v="5"/>
          <ac:spMkLst>
            <pc:docMk/>
            <pc:sldMk cId="3761529578" sldId="877"/>
            <ac:spMk id="4" creationId="{C918CA08-FD07-4593-AE58-A0CE83AE87D2}"/>
          </ac:spMkLst>
        </pc:spChg>
        <pc:picChg chg="del">
          <ac:chgData name="Kelly Gill" userId="614ff8e5852ccc30" providerId="LiveId" clId="{A7231B2B-1F80-4E0B-B72B-BF189E64143B}" dt="2021-03-22T11:55:57.129" v="6" actId="478"/>
          <ac:picMkLst>
            <pc:docMk/>
            <pc:sldMk cId="3761529578" sldId="877"/>
            <ac:picMk id="7" creationId="{15C68C8A-B84B-4E66-B163-F9CF03DB7E66}"/>
          </ac:picMkLst>
        </pc:picChg>
        <pc:picChg chg="add mod">
          <ac:chgData name="Kelly Gill" userId="614ff8e5852ccc30" providerId="LiveId" clId="{A7231B2B-1F80-4E0B-B72B-BF189E64143B}" dt="2021-03-22T11:56:40.758" v="14"/>
          <ac:picMkLst>
            <pc:docMk/>
            <pc:sldMk cId="3761529578" sldId="877"/>
            <ac:picMk id="8" creationId="{92E9D2C7-B26E-4780-9874-CF49B9D24E3E}"/>
          </ac:picMkLst>
        </pc:picChg>
        <pc:picChg chg="add mod">
          <ac:chgData name="Kelly Gill" userId="614ff8e5852ccc30" providerId="LiveId" clId="{A7231B2B-1F80-4E0B-B72B-BF189E64143B}" dt="2021-03-22T11:56:00.778" v="8" actId="1076"/>
          <ac:picMkLst>
            <pc:docMk/>
            <pc:sldMk cId="3761529578" sldId="877"/>
            <ac:picMk id="2050" creationId="{11A4B47C-D887-4AB9-9403-9FC949FEC02C}"/>
          </ac:picMkLst>
        </pc:picChg>
      </pc:sldChg>
      <pc:sldChg chg="addSp modSp">
        <pc:chgData name="Kelly Gill" userId="614ff8e5852ccc30" providerId="LiveId" clId="{A7231B2B-1F80-4E0B-B72B-BF189E64143B}" dt="2021-03-22T11:56:42.246" v="15"/>
        <pc:sldMkLst>
          <pc:docMk/>
          <pc:sldMk cId="2027858794" sldId="878"/>
        </pc:sldMkLst>
        <pc:picChg chg="add mod">
          <ac:chgData name="Kelly Gill" userId="614ff8e5852ccc30" providerId="LiveId" clId="{A7231B2B-1F80-4E0B-B72B-BF189E64143B}" dt="2021-03-22T11:56:42.246" v="15"/>
          <ac:picMkLst>
            <pc:docMk/>
            <pc:sldMk cId="2027858794" sldId="878"/>
            <ac:picMk id="7" creationId="{3E564F55-6660-4CA8-8D0A-A38175DAC935}"/>
          </ac:picMkLst>
        </pc:picChg>
      </pc:sldChg>
      <pc:sldChg chg="ord">
        <pc:chgData name="Kelly Gill" userId="614ff8e5852ccc30" providerId="LiveId" clId="{A7231B2B-1F80-4E0B-B72B-BF189E64143B}" dt="2021-03-22T11:59:31.593" v="47"/>
        <pc:sldMkLst>
          <pc:docMk/>
          <pc:sldMk cId="384492975" sldId="879"/>
        </pc:sldMkLst>
      </pc:sldChg>
      <pc:sldChg chg="addSp delSp modSp add mod">
        <pc:chgData name="Kelly Gill" userId="614ff8e5852ccc30" providerId="LiveId" clId="{A7231B2B-1F80-4E0B-B72B-BF189E64143B}" dt="2021-03-22T12:24:30.323" v="408" actId="1076"/>
        <pc:sldMkLst>
          <pc:docMk/>
          <pc:sldMk cId="1889811088" sldId="880"/>
        </pc:sldMkLst>
        <pc:spChg chg="mod">
          <ac:chgData name="Kelly Gill" userId="614ff8e5852ccc30" providerId="LiveId" clId="{A7231B2B-1F80-4E0B-B72B-BF189E64143B}" dt="2021-03-22T12:24:30.323" v="408" actId="1076"/>
          <ac:spMkLst>
            <pc:docMk/>
            <pc:sldMk cId="1889811088" sldId="880"/>
            <ac:spMk id="4" creationId="{73584E02-286D-4833-8D95-DC0DB6033D13}"/>
          </ac:spMkLst>
        </pc:spChg>
        <pc:picChg chg="del">
          <ac:chgData name="Kelly Gill" userId="614ff8e5852ccc30" providerId="LiveId" clId="{A7231B2B-1F80-4E0B-B72B-BF189E64143B}" dt="2021-03-22T12:23:06.815" v="359" actId="478"/>
          <ac:picMkLst>
            <pc:docMk/>
            <pc:sldMk cId="1889811088" sldId="880"/>
            <ac:picMk id="5" creationId="{61BA6749-B163-4029-870E-7FF0C41D469A}"/>
          </ac:picMkLst>
        </pc:picChg>
        <pc:picChg chg="del mod">
          <ac:chgData name="Kelly Gill" userId="614ff8e5852ccc30" providerId="LiveId" clId="{A7231B2B-1F80-4E0B-B72B-BF189E64143B}" dt="2021-03-22T12:23:09.102" v="363" actId="478"/>
          <ac:picMkLst>
            <pc:docMk/>
            <pc:sldMk cId="1889811088" sldId="880"/>
            <ac:picMk id="6" creationId="{A55C9F49-D1FB-47EA-B3CA-1C511234A9FF}"/>
          </ac:picMkLst>
        </pc:picChg>
        <pc:picChg chg="del mod">
          <ac:chgData name="Kelly Gill" userId="614ff8e5852ccc30" providerId="LiveId" clId="{A7231B2B-1F80-4E0B-B72B-BF189E64143B}" dt="2021-03-22T12:24:24.732" v="406" actId="478"/>
          <ac:picMkLst>
            <pc:docMk/>
            <pc:sldMk cId="1889811088" sldId="880"/>
            <ac:picMk id="7" creationId="{39D533E8-19EA-42ED-96CB-516925FFA0C2}"/>
          </ac:picMkLst>
        </pc:picChg>
        <pc:picChg chg="del mod">
          <ac:chgData name="Kelly Gill" userId="614ff8e5852ccc30" providerId="LiveId" clId="{A7231B2B-1F80-4E0B-B72B-BF189E64143B}" dt="2021-03-22T12:23:07.695" v="361" actId="478"/>
          <ac:picMkLst>
            <pc:docMk/>
            <pc:sldMk cId="1889811088" sldId="880"/>
            <ac:picMk id="3074" creationId="{B370B485-6FFD-460D-BAAC-5B290EE04415}"/>
          </ac:picMkLst>
        </pc:picChg>
        <pc:picChg chg="add mod">
          <ac:chgData name="Kelly Gill" userId="614ff8e5852ccc30" providerId="LiveId" clId="{A7231B2B-1F80-4E0B-B72B-BF189E64143B}" dt="2021-03-22T12:24:26.522" v="407" actId="1076"/>
          <ac:picMkLst>
            <pc:docMk/>
            <pc:sldMk cId="1889811088" sldId="880"/>
            <ac:picMk id="4098" creationId="{2D2E61FF-9FA3-4BB1-9379-7F6B51647B06}"/>
          </ac:picMkLst>
        </pc:picChg>
      </pc:sldChg>
      <pc:sldChg chg="new del">
        <pc:chgData name="Kelly Gill" userId="614ff8e5852ccc30" providerId="LiveId" clId="{A7231B2B-1F80-4E0B-B72B-BF189E64143B}" dt="2021-03-22T12:00:16.140" v="55" actId="680"/>
        <pc:sldMkLst>
          <pc:docMk/>
          <pc:sldMk cId="3801597473" sldId="880"/>
        </pc:sldMkLst>
      </pc:sldChg>
      <pc:sldChg chg="del">
        <pc:chgData name="Kelly Gill" userId="614ff8e5852ccc30" providerId="LiveId" clId="{A7231B2B-1F80-4E0B-B72B-BF189E64143B}" dt="2021-03-22T11:50:20.239" v="0" actId="47"/>
        <pc:sldMkLst>
          <pc:docMk/>
          <pc:sldMk cId="2958368904" sldId="881"/>
        </pc:sldMkLst>
      </pc:sldChg>
    </pc:docChg>
  </pc:docChgLst>
  <pc:docChgLst>
    <pc:chgData name="Kelly Gill" userId="614ff8e5852ccc30" providerId="LiveId" clId="{2F8B414B-8C96-4AB9-99DF-9705ED0A6EAC}"/>
    <pc:docChg chg="undo custSel addSld delSld modSld">
      <pc:chgData name="Kelly Gill" userId="614ff8e5852ccc30" providerId="LiveId" clId="{2F8B414B-8C96-4AB9-99DF-9705ED0A6EAC}" dt="2021-03-03T17:20:27.180" v="1678" actId="1076"/>
      <pc:docMkLst>
        <pc:docMk/>
      </pc:docMkLst>
      <pc:sldChg chg="modSp mod">
        <pc:chgData name="Kelly Gill" userId="614ff8e5852ccc30" providerId="LiveId" clId="{2F8B414B-8C96-4AB9-99DF-9705ED0A6EAC}" dt="2021-03-03T17:11:22.754" v="699" actId="207"/>
        <pc:sldMkLst>
          <pc:docMk/>
          <pc:sldMk cId="3062964479" sldId="268"/>
        </pc:sldMkLst>
        <pc:spChg chg="mod">
          <ac:chgData name="Kelly Gill" userId="614ff8e5852ccc30" providerId="LiveId" clId="{2F8B414B-8C96-4AB9-99DF-9705ED0A6EAC}" dt="2021-03-03T17:11:22.754" v="699" actId="207"/>
          <ac:spMkLst>
            <pc:docMk/>
            <pc:sldMk cId="3062964479" sldId="268"/>
            <ac:spMk id="4" creationId="{6E44A274-1AA5-4DF8-8995-7B21DB412649}"/>
          </ac:spMkLst>
        </pc:spChg>
      </pc:sldChg>
      <pc:sldChg chg="modSp mod">
        <pc:chgData name="Kelly Gill" userId="614ff8e5852ccc30" providerId="LiveId" clId="{2F8B414B-8C96-4AB9-99DF-9705ED0A6EAC}" dt="2021-03-03T15:31:24.625" v="238" actId="1076"/>
        <pc:sldMkLst>
          <pc:docMk/>
          <pc:sldMk cId="2997928803" sldId="735"/>
        </pc:sldMkLst>
        <pc:spChg chg="mod">
          <ac:chgData name="Kelly Gill" userId="614ff8e5852ccc30" providerId="LiveId" clId="{2F8B414B-8C96-4AB9-99DF-9705ED0A6EAC}" dt="2021-03-03T15:31:24.625" v="238" actId="1076"/>
          <ac:spMkLst>
            <pc:docMk/>
            <pc:sldMk cId="2997928803" sldId="735"/>
            <ac:spMk id="6" creationId="{D5FE20F3-A4FE-4810-924E-E55EE985527E}"/>
          </ac:spMkLst>
        </pc:spChg>
      </pc:sldChg>
      <pc:sldChg chg="modSp mod">
        <pc:chgData name="Kelly Gill" userId="614ff8e5852ccc30" providerId="LiveId" clId="{2F8B414B-8C96-4AB9-99DF-9705ED0A6EAC}" dt="2021-03-03T16:25:39.426" v="432" actId="20577"/>
        <pc:sldMkLst>
          <pc:docMk/>
          <pc:sldMk cId="3546113064" sldId="798"/>
        </pc:sldMkLst>
        <pc:spChg chg="mod">
          <ac:chgData name="Kelly Gill" userId="614ff8e5852ccc30" providerId="LiveId" clId="{2F8B414B-8C96-4AB9-99DF-9705ED0A6EAC}" dt="2021-03-03T15:57:24.653" v="266" actId="20577"/>
          <ac:spMkLst>
            <pc:docMk/>
            <pc:sldMk cId="3546113064" sldId="798"/>
            <ac:spMk id="5" creationId="{79F19E33-0FEA-4CC6-BA23-CB9C2DEE694D}"/>
          </ac:spMkLst>
        </pc:spChg>
        <pc:spChg chg="mod">
          <ac:chgData name="Kelly Gill" userId="614ff8e5852ccc30" providerId="LiveId" clId="{2F8B414B-8C96-4AB9-99DF-9705ED0A6EAC}" dt="2021-03-03T16:25:39.426" v="432" actId="20577"/>
          <ac:spMkLst>
            <pc:docMk/>
            <pc:sldMk cId="3546113064" sldId="798"/>
            <ac:spMk id="11" creationId="{49C2AAB4-1E3F-4178-A12B-A083DC6DB925}"/>
          </ac:spMkLst>
        </pc:spChg>
      </pc:sldChg>
      <pc:sldChg chg="addSp delSp modSp add del mod">
        <pc:chgData name="Kelly Gill" userId="614ff8e5852ccc30" providerId="LiveId" clId="{2F8B414B-8C96-4AB9-99DF-9705ED0A6EAC}" dt="2021-03-03T17:08:52.155" v="695" actId="1076"/>
        <pc:sldMkLst>
          <pc:docMk/>
          <pc:sldMk cId="2672379732" sldId="799"/>
        </pc:sldMkLst>
        <pc:picChg chg="add mod">
          <ac:chgData name="Kelly Gill" userId="614ff8e5852ccc30" providerId="LiveId" clId="{2F8B414B-8C96-4AB9-99DF-9705ED0A6EAC}" dt="2021-03-03T17:08:52.155" v="695" actId="1076"/>
          <ac:picMkLst>
            <pc:docMk/>
            <pc:sldMk cId="2672379732" sldId="799"/>
            <ac:picMk id="3" creationId="{2B9D7298-768C-4220-81A3-8BBA85AB3F17}"/>
          </ac:picMkLst>
        </pc:picChg>
        <pc:picChg chg="del mod">
          <ac:chgData name="Kelly Gill" userId="614ff8e5852ccc30" providerId="LiveId" clId="{2F8B414B-8C96-4AB9-99DF-9705ED0A6EAC}" dt="2021-03-03T17:08:47.801" v="692" actId="478"/>
          <ac:picMkLst>
            <pc:docMk/>
            <pc:sldMk cId="2672379732" sldId="799"/>
            <ac:picMk id="5" creationId="{EB9B630B-5FEC-4220-9FCB-58D92D35F9B4}"/>
          </ac:picMkLst>
        </pc:picChg>
      </pc:sldChg>
      <pc:sldChg chg="addSp modSp mod modAnim">
        <pc:chgData name="Kelly Gill" userId="614ff8e5852ccc30" providerId="LiveId" clId="{2F8B414B-8C96-4AB9-99DF-9705ED0A6EAC}" dt="2021-03-03T17:20:27.180" v="1678" actId="1076"/>
        <pc:sldMkLst>
          <pc:docMk/>
          <pc:sldMk cId="3721989063" sldId="801"/>
        </pc:sldMkLst>
        <pc:spChg chg="mod">
          <ac:chgData name="Kelly Gill" userId="614ff8e5852ccc30" providerId="LiveId" clId="{2F8B414B-8C96-4AB9-99DF-9705ED0A6EAC}" dt="2021-03-03T17:14:11.645" v="1251" actId="20577"/>
          <ac:spMkLst>
            <pc:docMk/>
            <pc:sldMk cId="3721989063" sldId="801"/>
            <ac:spMk id="8" creationId="{BDCB8EB2-936B-4F89-945D-ACE1B134FEB0}"/>
          </ac:spMkLst>
        </pc:spChg>
        <pc:graphicFrameChg chg="mod">
          <ac:chgData name="Kelly Gill" userId="614ff8e5852ccc30" providerId="LiveId" clId="{2F8B414B-8C96-4AB9-99DF-9705ED0A6EAC}" dt="2021-03-03T17:13:59.089" v="1239" actId="1076"/>
          <ac:graphicFrameMkLst>
            <pc:docMk/>
            <pc:sldMk cId="3721989063" sldId="801"/>
            <ac:graphicFrameMk id="7" creationId="{AE42A573-CAD8-4B7A-91EF-559B494DF254}"/>
          </ac:graphicFrameMkLst>
        </pc:graphicFrameChg>
        <pc:picChg chg="add mod">
          <ac:chgData name="Kelly Gill" userId="614ff8e5852ccc30" providerId="LiveId" clId="{2F8B414B-8C96-4AB9-99DF-9705ED0A6EAC}" dt="2021-03-03T17:20:27.180" v="1678" actId="1076"/>
          <ac:picMkLst>
            <pc:docMk/>
            <pc:sldMk cId="3721989063" sldId="801"/>
            <ac:picMk id="2" creationId="{5BF11762-5DCE-4334-B778-D732813D448A}"/>
          </ac:picMkLst>
        </pc:picChg>
        <pc:picChg chg="mod">
          <ac:chgData name="Kelly Gill" userId="614ff8e5852ccc30" providerId="LiveId" clId="{2F8B414B-8C96-4AB9-99DF-9705ED0A6EAC}" dt="2021-03-03T17:14:02.958" v="1241" actId="1076"/>
          <ac:picMkLst>
            <pc:docMk/>
            <pc:sldMk cId="3721989063" sldId="801"/>
            <ac:picMk id="3" creationId="{18411DEB-2E96-4970-B2C9-8F8CDECCA9F9}"/>
          </ac:picMkLst>
        </pc:picChg>
      </pc:sldChg>
      <pc:sldChg chg="modSp mod">
        <pc:chgData name="Kelly Gill" userId="614ff8e5852ccc30" providerId="LiveId" clId="{2F8B414B-8C96-4AB9-99DF-9705ED0A6EAC}" dt="2021-03-03T17:14:21.209" v="1274" actId="20577"/>
        <pc:sldMkLst>
          <pc:docMk/>
          <pc:sldMk cId="806122023" sldId="804"/>
        </pc:sldMkLst>
        <pc:spChg chg="mod">
          <ac:chgData name="Kelly Gill" userId="614ff8e5852ccc30" providerId="LiveId" clId="{2F8B414B-8C96-4AB9-99DF-9705ED0A6EAC}" dt="2021-03-03T17:14:21.209" v="1274" actId="20577"/>
          <ac:spMkLst>
            <pc:docMk/>
            <pc:sldMk cId="806122023" sldId="804"/>
            <ac:spMk id="4" creationId="{C918CA08-FD07-4593-AE58-A0CE83AE87D2}"/>
          </ac:spMkLst>
        </pc:spChg>
      </pc:sldChg>
      <pc:sldChg chg="modSp mod">
        <pc:chgData name="Kelly Gill" userId="614ff8e5852ccc30" providerId="LiveId" clId="{2F8B414B-8C96-4AB9-99DF-9705ED0A6EAC}" dt="2021-03-03T17:15:09.952" v="1404" actId="1076"/>
        <pc:sldMkLst>
          <pc:docMk/>
          <pc:sldMk cId="1936428908" sldId="806"/>
        </pc:sldMkLst>
        <pc:spChg chg="mod">
          <ac:chgData name="Kelly Gill" userId="614ff8e5852ccc30" providerId="LiveId" clId="{2F8B414B-8C96-4AB9-99DF-9705ED0A6EAC}" dt="2021-03-03T17:15:07.836" v="1403" actId="20577"/>
          <ac:spMkLst>
            <pc:docMk/>
            <pc:sldMk cId="1936428908" sldId="806"/>
            <ac:spMk id="8" creationId="{AB47B813-7F4E-4390-974B-BE59311DA0A8}"/>
          </ac:spMkLst>
        </pc:spChg>
        <pc:picChg chg="mod">
          <ac:chgData name="Kelly Gill" userId="614ff8e5852ccc30" providerId="LiveId" clId="{2F8B414B-8C96-4AB9-99DF-9705ED0A6EAC}" dt="2021-03-03T17:15:09.952" v="1404" actId="1076"/>
          <ac:picMkLst>
            <pc:docMk/>
            <pc:sldMk cId="1936428908" sldId="806"/>
            <ac:picMk id="5" creationId="{8A0B2193-D5A3-4E55-8052-06B338F2A06F}"/>
          </ac:picMkLst>
        </pc:picChg>
      </pc:sldChg>
      <pc:sldChg chg="modSp mod">
        <pc:chgData name="Kelly Gill" userId="614ff8e5852ccc30" providerId="LiveId" clId="{2F8B414B-8C96-4AB9-99DF-9705ED0A6EAC}" dt="2021-03-03T17:15:42.412" v="1483" actId="14100"/>
        <pc:sldMkLst>
          <pc:docMk/>
          <pc:sldMk cId="1400632500" sldId="808"/>
        </pc:sldMkLst>
        <pc:spChg chg="mod">
          <ac:chgData name="Kelly Gill" userId="614ff8e5852ccc30" providerId="LiveId" clId="{2F8B414B-8C96-4AB9-99DF-9705ED0A6EAC}" dt="2021-03-03T17:15:42.412" v="1483" actId="14100"/>
          <ac:spMkLst>
            <pc:docMk/>
            <pc:sldMk cId="1400632500" sldId="808"/>
            <ac:spMk id="6" creationId="{3627287B-B82F-446A-B40B-B8A26DFE4E91}"/>
          </ac:spMkLst>
        </pc:spChg>
      </pc:sldChg>
      <pc:sldChg chg="del">
        <pc:chgData name="Kelly Gill" userId="614ff8e5852ccc30" providerId="LiveId" clId="{2F8B414B-8C96-4AB9-99DF-9705ED0A6EAC}" dt="2021-03-03T14:14:38.959" v="9" actId="47"/>
        <pc:sldMkLst>
          <pc:docMk/>
          <pc:sldMk cId="4253013750" sldId="814"/>
        </pc:sldMkLst>
      </pc:sldChg>
      <pc:sldChg chg="modSp del mod">
        <pc:chgData name="Kelly Gill" userId="614ff8e5852ccc30" providerId="LiveId" clId="{2F8B414B-8C96-4AB9-99DF-9705ED0A6EAC}" dt="2021-03-03T17:16:06.123" v="1484" actId="47"/>
        <pc:sldMkLst>
          <pc:docMk/>
          <pc:sldMk cId="1273372948" sldId="833"/>
        </pc:sldMkLst>
        <pc:spChg chg="mod">
          <ac:chgData name="Kelly Gill" userId="614ff8e5852ccc30" providerId="LiveId" clId="{2F8B414B-8C96-4AB9-99DF-9705ED0A6EAC}" dt="2021-03-03T15:24:44.458" v="11" actId="20577"/>
          <ac:spMkLst>
            <pc:docMk/>
            <pc:sldMk cId="1273372948" sldId="833"/>
            <ac:spMk id="2" creationId="{89813CF9-F29A-4A6C-9ED4-F907E91EAE7B}"/>
          </ac:spMkLst>
        </pc:spChg>
      </pc:sldChg>
      <pc:sldChg chg="modSp mod">
        <pc:chgData name="Kelly Gill" userId="614ff8e5852ccc30" providerId="LiveId" clId="{2F8B414B-8C96-4AB9-99DF-9705ED0A6EAC}" dt="2021-03-03T17:08:25.040" v="691" actId="1076"/>
        <pc:sldMkLst>
          <pc:docMk/>
          <pc:sldMk cId="2908598818" sldId="843"/>
        </pc:sldMkLst>
        <pc:spChg chg="mod">
          <ac:chgData name="Kelly Gill" userId="614ff8e5852ccc30" providerId="LiveId" clId="{2F8B414B-8C96-4AB9-99DF-9705ED0A6EAC}" dt="2021-03-03T17:07:01.433" v="495" actId="1076"/>
          <ac:spMkLst>
            <pc:docMk/>
            <pc:sldMk cId="2908598818" sldId="843"/>
            <ac:spMk id="5" creationId="{00000000-0000-0000-0000-000000000000}"/>
          </ac:spMkLst>
        </pc:spChg>
        <pc:spChg chg="mod">
          <ac:chgData name="Kelly Gill" userId="614ff8e5852ccc30" providerId="LiveId" clId="{2F8B414B-8C96-4AB9-99DF-9705ED0A6EAC}" dt="2021-03-03T17:07:15.412" v="522" actId="1076"/>
          <ac:spMkLst>
            <pc:docMk/>
            <pc:sldMk cId="2908598818" sldId="843"/>
            <ac:spMk id="6" creationId="{00000000-0000-0000-0000-000000000000}"/>
          </ac:spMkLst>
        </pc:spChg>
        <pc:spChg chg="mod">
          <ac:chgData name="Kelly Gill" userId="614ff8e5852ccc30" providerId="LiveId" clId="{2F8B414B-8C96-4AB9-99DF-9705ED0A6EAC}" dt="2021-03-03T17:07:45.960" v="585" actId="1076"/>
          <ac:spMkLst>
            <pc:docMk/>
            <pc:sldMk cId="2908598818" sldId="843"/>
            <ac:spMk id="7" creationId="{00000000-0000-0000-0000-000000000000}"/>
          </ac:spMkLst>
        </pc:spChg>
        <pc:spChg chg="mod">
          <ac:chgData name="Kelly Gill" userId="614ff8e5852ccc30" providerId="LiveId" clId="{2F8B414B-8C96-4AB9-99DF-9705ED0A6EAC}" dt="2021-03-03T17:08:25.040" v="691" actId="1076"/>
          <ac:spMkLst>
            <pc:docMk/>
            <pc:sldMk cId="2908598818" sldId="843"/>
            <ac:spMk id="8" creationId="{00000000-0000-0000-0000-000000000000}"/>
          </ac:spMkLst>
        </pc:spChg>
        <pc:graphicFrameChg chg="modGraphic">
          <ac:chgData name="Kelly Gill" userId="614ff8e5852ccc30" providerId="LiveId" clId="{2F8B414B-8C96-4AB9-99DF-9705ED0A6EAC}" dt="2021-03-03T17:08:20.699" v="690" actId="20577"/>
          <ac:graphicFrameMkLst>
            <pc:docMk/>
            <pc:sldMk cId="2908598818" sldId="843"/>
            <ac:graphicFrameMk id="4" creationId="{00000000-0000-0000-0000-000000000000}"/>
          </ac:graphicFrameMkLst>
        </pc:graphicFrameChg>
      </pc:sldChg>
      <pc:sldChg chg="del">
        <pc:chgData name="Kelly Gill" userId="614ff8e5852ccc30" providerId="LiveId" clId="{2F8B414B-8C96-4AB9-99DF-9705ED0A6EAC}" dt="2021-03-03T14:14:29.342" v="6" actId="47"/>
        <pc:sldMkLst>
          <pc:docMk/>
          <pc:sldMk cId="704273029" sldId="845"/>
        </pc:sldMkLst>
      </pc:sldChg>
      <pc:sldChg chg="del">
        <pc:chgData name="Kelly Gill" userId="614ff8e5852ccc30" providerId="LiveId" clId="{2F8B414B-8C96-4AB9-99DF-9705ED0A6EAC}" dt="2021-03-03T14:14:17.706" v="2" actId="47"/>
        <pc:sldMkLst>
          <pc:docMk/>
          <pc:sldMk cId="793141463" sldId="851"/>
        </pc:sldMkLst>
      </pc:sldChg>
      <pc:sldChg chg="modSp mod">
        <pc:chgData name="Kelly Gill" userId="614ff8e5852ccc30" providerId="LiveId" clId="{2F8B414B-8C96-4AB9-99DF-9705ED0A6EAC}" dt="2021-03-03T17:17:22.338" v="1675" actId="20577"/>
        <pc:sldMkLst>
          <pc:docMk/>
          <pc:sldMk cId="1899885692" sldId="852"/>
        </pc:sldMkLst>
        <pc:spChg chg="mod">
          <ac:chgData name="Kelly Gill" userId="614ff8e5852ccc30" providerId="LiveId" clId="{2F8B414B-8C96-4AB9-99DF-9705ED0A6EAC}" dt="2021-03-03T17:17:22.338" v="1675" actId="20577"/>
          <ac:spMkLst>
            <pc:docMk/>
            <pc:sldMk cId="1899885692" sldId="852"/>
            <ac:spMk id="4" creationId="{5A2BDDEF-4659-4620-8959-10BE81BF2E5F}"/>
          </ac:spMkLst>
        </pc:spChg>
      </pc:sldChg>
      <pc:sldChg chg="del">
        <pc:chgData name="Kelly Gill" userId="614ff8e5852ccc30" providerId="LiveId" clId="{2F8B414B-8C96-4AB9-99DF-9705ED0A6EAC}" dt="2021-03-03T14:14:37.847" v="8" actId="47"/>
        <pc:sldMkLst>
          <pc:docMk/>
          <pc:sldMk cId="2018707522" sldId="853"/>
        </pc:sldMkLst>
      </pc:sldChg>
      <pc:sldChg chg="delSp modSp mod">
        <pc:chgData name="Kelly Gill" userId="614ff8e5852ccc30" providerId="LiveId" clId="{2F8B414B-8C96-4AB9-99DF-9705ED0A6EAC}" dt="2021-03-03T17:14:48.150" v="1335" actId="14100"/>
        <pc:sldMkLst>
          <pc:docMk/>
          <pc:sldMk cId="4204618827" sldId="854"/>
        </pc:sldMkLst>
        <pc:spChg chg="mod">
          <ac:chgData name="Kelly Gill" userId="614ff8e5852ccc30" providerId="LiveId" clId="{2F8B414B-8C96-4AB9-99DF-9705ED0A6EAC}" dt="2021-03-03T17:14:48.150" v="1335" actId="14100"/>
          <ac:spMkLst>
            <pc:docMk/>
            <pc:sldMk cId="4204618827" sldId="854"/>
            <ac:spMk id="4" creationId="{C918CA08-FD07-4593-AE58-A0CE83AE87D2}"/>
          </ac:spMkLst>
        </pc:spChg>
        <pc:picChg chg="del">
          <ac:chgData name="Kelly Gill" userId="614ff8e5852ccc30" providerId="LiveId" clId="{2F8B414B-8C96-4AB9-99DF-9705ED0A6EAC}" dt="2021-03-03T17:14:40.468" v="1330" actId="478"/>
          <ac:picMkLst>
            <pc:docMk/>
            <pc:sldMk cId="4204618827" sldId="854"/>
            <ac:picMk id="2" creationId="{A28790A0-AAE3-4BBA-A025-40B9AC791EB3}"/>
          </ac:picMkLst>
        </pc:picChg>
      </pc:sldChg>
      <pc:sldChg chg="del">
        <pc:chgData name="Kelly Gill" userId="614ff8e5852ccc30" providerId="LiveId" clId="{2F8B414B-8C96-4AB9-99DF-9705ED0A6EAC}" dt="2021-03-03T14:14:42.433" v="10" actId="47"/>
        <pc:sldMkLst>
          <pc:docMk/>
          <pc:sldMk cId="1456203623" sldId="855"/>
        </pc:sldMkLst>
      </pc:sldChg>
      <pc:sldMasterChg chg="delSldLayout">
        <pc:chgData name="Kelly Gill" userId="614ff8e5852ccc30" providerId="LiveId" clId="{2F8B414B-8C96-4AB9-99DF-9705ED0A6EAC}" dt="2021-03-03T14:14:42.433" v="10" actId="47"/>
        <pc:sldMasterMkLst>
          <pc:docMk/>
          <pc:sldMasterMk cId="455750364" sldId="2147483667"/>
        </pc:sldMasterMkLst>
        <pc:sldLayoutChg chg="del">
          <pc:chgData name="Kelly Gill" userId="614ff8e5852ccc30" providerId="LiveId" clId="{2F8B414B-8C96-4AB9-99DF-9705ED0A6EAC}" dt="2021-03-03T14:14:42.433" v="10" actId="47"/>
          <pc:sldLayoutMkLst>
            <pc:docMk/>
            <pc:sldMasterMk cId="455750364" sldId="2147483667"/>
            <pc:sldLayoutMk cId="435957185" sldId="214748367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09_Chalk_Fun_SlidesMania" type="blank">
  <p:cSld name="0009_Chalk_Fun_SlidesMania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31548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524" y="2"/>
            <a:ext cx="10562895" cy="1209368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09067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4320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/>
        </p:nvSpPr>
        <p:spPr>
          <a:xfrm rot="5400000">
            <a:off x="-679350" y="627515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GB" sz="1300" b="0" i="0" u="none" strike="noStrike" cap="none">
                <a:solidFill>
                  <a:srgbClr val="F1E6E2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300" b="0" i="0" u="none" strike="noStrike" cap="none">
              <a:solidFill>
                <a:srgbClr val="F1E6E2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71" r:id="rId2"/>
    <p:sldLayoutId id="2147483672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/>
        </p:nvSpPr>
        <p:spPr>
          <a:xfrm rot="5400000">
            <a:off x="-679350" y="627515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GB" sz="1300" b="0" i="0" u="none" strike="noStrike" cap="none">
                <a:solidFill>
                  <a:srgbClr val="F1E6E2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300" b="0" i="0" u="none" strike="noStrike" cap="none">
              <a:solidFill>
                <a:srgbClr val="F1E6E2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45575036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quizlet.com/_8vtdz7?x=1jqt&amp;i=jij9x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C779639-A4B7-440D-9C0E-5588A80BD6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9821" y="113602"/>
            <a:ext cx="2340401" cy="92058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9F19E33-0FEA-4CC6-BA23-CB9C2DEE694D}"/>
              </a:ext>
            </a:extLst>
          </p:cNvPr>
          <p:cNvSpPr/>
          <p:nvPr/>
        </p:nvSpPr>
        <p:spPr>
          <a:xfrm>
            <a:off x="244061" y="173783"/>
            <a:ext cx="6974724" cy="1159647"/>
          </a:xfrm>
          <a:prstGeom prst="rect">
            <a:avLst/>
          </a:prstGeom>
          <a:solidFill>
            <a:srgbClr val="A73B4D"/>
          </a:solidFill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>
              <a:defRPr/>
            </a:pPr>
            <a:r>
              <a:rPr lang="en-GB" sz="3200" u="sng" dirty="0" err="1">
                <a:solidFill>
                  <a:srgbClr val="FFFFFF"/>
                </a:solidFill>
                <a:latin typeface="Calibri" panose="020F0502020204030204"/>
                <a:cs typeface="Calibri"/>
              </a:rPr>
              <a:t>Dienstag</a:t>
            </a:r>
            <a:r>
              <a:rPr lang="en-GB" sz="3200" u="sng" dirty="0">
                <a:solidFill>
                  <a:srgbClr val="FFFFFF"/>
                </a:solidFill>
                <a:latin typeface="Calibri" panose="020F0502020204030204"/>
                <a:cs typeface="Calibri"/>
              </a:rPr>
              <a:t>, den 16ten </a:t>
            </a:r>
            <a:r>
              <a:rPr lang="en-GB" sz="3200" u="sng" dirty="0" err="1">
                <a:solidFill>
                  <a:srgbClr val="FFFFFF"/>
                </a:solidFill>
                <a:latin typeface="Calibri" panose="020F0502020204030204"/>
                <a:cs typeface="Calibri"/>
              </a:rPr>
              <a:t>März</a:t>
            </a:r>
            <a:endParaRPr lang="en-GB" sz="3200" u="sng" dirty="0">
              <a:solidFill>
                <a:srgbClr val="FFFFFF"/>
              </a:solidFill>
              <a:latin typeface="Calibri" panose="020F0502020204030204"/>
              <a:cs typeface="Calibri"/>
            </a:endParaRPr>
          </a:p>
          <a:p>
            <a:pPr>
              <a:defRPr/>
            </a:pPr>
            <a:r>
              <a:rPr lang="en-GB" sz="3200" u="sng" dirty="0" err="1">
                <a:solidFill>
                  <a:srgbClr val="FFFFFF"/>
                </a:solidFill>
                <a:latin typeface="Calibri" panose="020F0502020204030204"/>
                <a:cs typeface="Calibri"/>
              </a:rPr>
              <a:t>Kapitel</a:t>
            </a:r>
            <a:r>
              <a:rPr lang="en-GB" sz="3200" u="sng" dirty="0">
                <a:solidFill>
                  <a:srgbClr val="FFFFFF"/>
                </a:solidFill>
                <a:latin typeface="Calibri" panose="020F0502020204030204"/>
                <a:cs typeface="Calibri"/>
              </a:rPr>
              <a:t> 2 </a:t>
            </a:r>
            <a:r>
              <a:rPr lang="en-GB" sz="3200" u="sng" dirty="0" err="1">
                <a:solidFill>
                  <a:srgbClr val="FFFFFF"/>
                </a:solidFill>
                <a:latin typeface="Calibri" panose="020F0502020204030204"/>
                <a:cs typeface="Calibri"/>
              </a:rPr>
              <a:t>Wiederholung</a:t>
            </a:r>
            <a:endParaRPr lang="en-GB" sz="3200" u="sng" dirty="0">
              <a:solidFill>
                <a:srgbClr val="FFFFFF"/>
              </a:solidFill>
              <a:latin typeface="Calibri" panose="020F0502020204030204"/>
              <a:cs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9B300A-5E48-4A61-AC3D-06C7D92435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947" y="5057210"/>
            <a:ext cx="760794" cy="924965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708C7AE7-DBB6-4FCF-9B31-7A6DE76B49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97" y="1632676"/>
            <a:ext cx="794045" cy="1057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2">
            <a:extLst>
              <a:ext uri="{FF2B5EF4-FFF2-40B4-BE49-F238E27FC236}">
                <a16:creationId xmlns:a16="http://schemas.microsoft.com/office/drawing/2014/main" id="{61D4613E-49F0-487C-84B2-B6A603921E87}"/>
              </a:ext>
            </a:extLst>
          </p:cNvPr>
          <p:cNvSpPr/>
          <p:nvPr/>
        </p:nvSpPr>
        <p:spPr>
          <a:xfrm>
            <a:off x="1532852" y="3095195"/>
            <a:ext cx="6974722" cy="1159647"/>
          </a:xfrm>
          <a:prstGeom prst="roundRect">
            <a:avLst/>
          </a:prstGeom>
          <a:solidFill>
            <a:srgbClr val="FBD1D8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Ziel: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</a:p>
          <a:p>
            <a:pPr lvl="0" fontAlgn="base">
              <a:buClrTx/>
              <a:defRPr/>
            </a:pPr>
            <a:r>
              <a:rPr lang="en-GB" sz="2400" b="1" kern="1200" dirty="0" err="1">
                <a:solidFill>
                  <a:srgbClr val="000000"/>
                </a:solidFill>
                <a:latin typeface="Calibri" panose="020F0502020204030204"/>
              </a:rPr>
              <a:t>Wir</a:t>
            </a:r>
            <a:r>
              <a:rPr lang="en-GB" sz="2400" b="1" kern="1200" dirty="0">
                <a:solidFill>
                  <a:srgbClr val="000000"/>
                </a:solidFill>
                <a:latin typeface="Calibri" panose="020F0502020204030204"/>
              </a:rPr>
              <a:t> </a:t>
            </a:r>
            <a:r>
              <a:rPr lang="en-GB" sz="2400" b="1" kern="1200" dirty="0" err="1">
                <a:solidFill>
                  <a:srgbClr val="000000"/>
                </a:solidFill>
                <a:latin typeface="Calibri" panose="020F0502020204030204"/>
              </a:rPr>
              <a:t>werden</a:t>
            </a:r>
            <a:r>
              <a:rPr lang="en-GB" sz="2400" b="1" kern="1200" dirty="0">
                <a:solidFill>
                  <a:srgbClr val="000000"/>
                </a:solidFill>
                <a:latin typeface="Calibri" panose="020F0502020204030204"/>
              </a:rPr>
              <a:t> </a:t>
            </a:r>
            <a:r>
              <a:rPr lang="en-GB" sz="2400" b="1" kern="1200" dirty="0" err="1">
                <a:solidFill>
                  <a:srgbClr val="000000"/>
                </a:solidFill>
                <a:latin typeface="Calibri" panose="020F0502020204030204"/>
              </a:rPr>
              <a:t>über</a:t>
            </a:r>
            <a:r>
              <a:rPr lang="en-GB" sz="2400" b="1" kern="1200" dirty="0">
                <a:solidFill>
                  <a:srgbClr val="000000"/>
                </a:solidFill>
                <a:latin typeface="Calibri" panose="020F0502020204030204"/>
              </a:rPr>
              <a:t> </a:t>
            </a:r>
            <a:r>
              <a:rPr lang="en-GB" sz="2400" b="1" kern="1200" dirty="0" err="1">
                <a:solidFill>
                  <a:srgbClr val="000000"/>
                </a:solidFill>
                <a:latin typeface="Calibri" panose="020F0502020204030204"/>
              </a:rPr>
              <a:t>Freizeit</a:t>
            </a:r>
            <a:r>
              <a:rPr lang="en-GB" sz="2400" b="1" kern="1200" dirty="0">
                <a:solidFill>
                  <a:srgbClr val="000000"/>
                </a:solidFill>
                <a:latin typeface="Calibri" panose="020F0502020204030204"/>
              </a:rPr>
              <a:t> </a:t>
            </a:r>
            <a:r>
              <a:rPr lang="en-GB" sz="2400" b="1" kern="1200" dirty="0" err="1">
                <a:solidFill>
                  <a:srgbClr val="000000"/>
                </a:solidFill>
                <a:latin typeface="Calibri" panose="020F0502020204030204"/>
              </a:rPr>
              <a:t>diskutieren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ounded Rectangle 7">
            <a:extLst>
              <a:ext uri="{FF2B5EF4-FFF2-40B4-BE49-F238E27FC236}">
                <a16:creationId xmlns:a16="http://schemas.microsoft.com/office/drawing/2014/main" id="{7288027F-A02E-43D4-9AD2-D3F9A9DCC6A2}"/>
              </a:ext>
            </a:extLst>
          </p:cNvPr>
          <p:cNvSpPr/>
          <p:nvPr/>
        </p:nvSpPr>
        <p:spPr>
          <a:xfrm>
            <a:off x="1362342" y="4629405"/>
            <a:ext cx="10829658" cy="2114992"/>
          </a:xfrm>
          <a:prstGeom prst="roundRect">
            <a:avLst/>
          </a:prstGeom>
          <a:solidFill>
            <a:srgbClr val="F3859F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Success Criteria: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can recall and discuss in English/German the different festivals in Germany. 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can recognise vocabulary related to a variety of </a:t>
            </a:r>
            <a:r>
              <a:rPr lang="en-GB" sz="2400" b="1" dirty="0">
                <a:solidFill>
                  <a:srgbClr val="000000"/>
                </a:solidFill>
                <a:latin typeface="Calibri" panose="020F0502020204030204"/>
              </a:rPr>
              <a:t>festivals.</a:t>
            </a:r>
            <a:endParaRPr lang="en-GB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cs typeface="Calibri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can recall details and information related to </a:t>
            </a:r>
            <a:r>
              <a:rPr lang="en-GB" sz="2400" b="1" dirty="0">
                <a:solidFill>
                  <a:srgbClr val="000000"/>
                </a:solidFill>
                <a:latin typeface="Calibri" panose="020F0502020204030204"/>
              </a:rPr>
              <a:t>free time.</a:t>
            </a:r>
            <a:endParaRPr lang="en-GB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cs typeface="Calibri" panose="020F0502020204030204"/>
            </a:endParaRPr>
          </a:p>
          <a:p>
            <a:pPr marL="457200" indent="-457200" fontAlgn="base">
              <a:buFont typeface="+mj-lt"/>
              <a:buAutoNum type="arabicPeriod"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can apply my knowledge to exam style questions.</a:t>
            </a:r>
            <a:endParaRPr lang="en-GB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cs typeface="Calibri" panose="020F0502020204030204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26C235E3-10B2-47BA-953B-F879B7E1EB74}"/>
              </a:ext>
            </a:extLst>
          </p:cNvPr>
          <p:cNvSpPr/>
          <p:nvPr/>
        </p:nvSpPr>
        <p:spPr>
          <a:xfrm>
            <a:off x="8701088" y="1408749"/>
            <a:ext cx="3257613" cy="2846093"/>
          </a:xfrm>
          <a:prstGeom prst="roundRect">
            <a:avLst/>
          </a:prstGeom>
          <a:solidFill>
            <a:srgbClr val="A60E44"/>
          </a:solidFill>
          <a:ln w="603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Grammatik: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​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/>
              </a:rPr>
              <a:t>Tenses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/>
              </a:rPr>
              <a:t>past perfect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4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past imperfect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/>
              </a:rPr>
              <a:t>future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/>
            </a:endParaRPr>
          </a:p>
        </p:txBody>
      </p:sp>
      <p:sp>
        <p:nvSpPr>
          <p:cNvPr id="11" name="Rounded Rectangle 2">
            <a:extLst>
              <a:ext uri="{FF2B5EF4-FFF2-40B4-BE49-F238E27FC236}">
                <a16:creationId xmlns:a16="http://schemas.microsoft.com/office/drawing/2014/main" id="{49C2AAB4-1E3F-4178-A12B-A083DC6DB925}"/>
              </a:ext>
            </a:extLst>
          </p:cNvPr>
          <p:cNvSpPr/>
          <p:nvPr/>
        </p:nvSpPr>
        <p:spPr>
          <a:xfrm>
            <a:off x="1555856" y="1408749"/>
            <a:ext cx="6974723" cy="1538957"/>
          </a:xfrm>
          <a:prstGeom prst="roundRect">
            <a:avLst/>
          </a:prstGeom>
          <a:solidFill>
            <a:srgbClr val="FBD1D8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LO:</a:t>
            </a:r>
          </a:p>
          <a:p>
            <a:pPr fontAlgn="base">
              <a:buClrTx/>
              <a:defRPr/>
            </a:pPr>
            <a:r>
              <a:rPr lang="en-GB" sz="2400" b="1" kern="1200" dirty="0">
                <a:solidFill>
                  <a:srgbClr val="000000"/>
                </a:solidFill>
                <a:latin typeface="Calibri" panose="020F0502020204030204"/>
                <a:cs typeface="Calibri"/>
              </a:rPr>
              <a:t>To </a:t>
            </a:r>
            <a:r>
              <a:rPr lang="en-GB" sz="2400" b="1" dirty="0">
                <a:solidFill>
                  <a:srgbClr val="000000"/>
                </a:solidFill>
                <a:latin typeface="Calibri" panose="020F0502020204030204"/>
                <a:cs typeface="Calibri"/>
              </a:rPr>
              <a:t>develop strategies for discussing free time and festivals and know how to tackle an exam style question</a:t>
            </a:r>
            <a:r>
              <a:rPr lang="en-GB" sz="2400" b="1" kern="1200" dirty="0">
                <a:solidFill>
                  <a:srgbClr val="000000"/>
                </a:solidFill>
                <a:latin typeface="Calibri" panose="020F0502020204030204"/>
                <a:cs typeface="Calibri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7">
            <a:extLst>
              <a:ext uri="{FF2B5EF4-FFF2-40B4-BE49-F238E27FC236}">
                <a16:creationId xmlns:a16="http://schemas.microsoft.com/office/drawing/2014/main" id="{8EEDF9D7-BCA9-4F1F-B648-C1DFC6F889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47" y="3131040"/>
            <a:ext cx="794045" cy="1057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61130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3584E02-286D-4833-8D95-DC0DB6033D13}"/>
              </a:ext>
            </a:extLst>
          </p:cNvPr>
          <p:cNvSpPr/>
          <p:nvPr/>
        </p:nvSpPr>
        <p:spPr>
          <a:xfrm>
            <a:off x="4137836" y="454809"/>
            <a:ext cx="3041403" cy="725602"/>
          </a:xfrm>
          <a:prstGeom prst="rect">
            <a:avLst/>
          </a:prstGeom>
          <a:solidFill>
            <a:srgbClr val="A73B4D"/>
          </a:solidFill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21" tIns="35761" rIns="71521" bIns="35761" rtlCol="0" anchor="ctr"/>
          <a:lstStyle/>
          <a:p>
            <a:pPr defTabSz="715175">
              <a:defRPr/>
            </a:pPr>
            <a:r>
              <a:rPr lang="en-GB" sz="4035" dirty="0" err="1">
                <a:latin typeface="Calibri" panose="020F0502020204030204"/>
                <a:cs typeface="Calibri"/>
              </a:rPr>
              <a:t>Partnerarbeit</a:t>
            </a:r>
            <a:endParaRPr lang="en-GB" sz="4035" dirty="0">
              <a:latin typeface="Calibri" panose="020F0502020204030204"/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D4E2F3-36A7-4B41-AEB8-EE0D5C8F2894}"/>
              </a:ext>
            </a:extLst>
          </p:cNvPr>
          <p:cNvSpPr txBox="1"/>
          <p:nvPr/>
        </p:nvSpPr>
        <p:spPr>
          <a:xfrm>
            <a:off x="331160" y="2006385"/>
            <a:ext cx="11600428" cy="470898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Clr>
                <a:schemeClr val="bg1"/>
              </a:buClr>
              <a:buAutoNum type="arabicPeriod"/>
            </a:pPr>
            <a:r>
              <a:rPr lang="en-US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Mein bester Freund </a:t>
            </a:r>
            <a:r>
              <a:rPr lang="en-US" sz="4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hei</a:t>
            </a:r>
            <a:r>
              <a:rPr lang="de-DE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ßt Stefan.</a:t>
            </a:r>
          </a:p>
          <a:p>
            <a:pPr marL="342900" indent="-342900">
              <a:spcAft>
                <a:spcPts val="1800"/>
              </a:spcAft>
              <a:buClr>
                <a:schemeClr val="bg1"/>
              </a:buClr>
              <a:buAutoNum type="arabicPeriod"/>
            </a:pPr>
            <a:r>
              <a:rPr lang="de-DE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Letzten Samstag sind wir in die Stadt gegangen.</a:t>
            </a:r>
          </a:p>
          <a:p>
            <a:pPr marL="342900" indent="-342900">
              <a:spcAft>
                <a:spcPts val="1800"/>
              </a:spcAft>
              <a:buClr>
                <a:schemeClr val="bg1"/>
              </a:buClr>
              <a:buAutoNum type="arabicPeriod"/>
            </a:pPr>
            <a:r>
              <a:rPr lang="de-DE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Nächsten Dienstag werden wir ins Kino gehen.</a:t>
            </a:r>
          </a:p>
          <a:p>
            <a:pPr marL="342900" indent="-342900">
              <a:spcAft>
                <a:spcPts val="1800"/>
              </a:spcAft>
              <a:buClr>
                <a:schemeClr val="bg1"/>
              </a:buClr>
              <a:buAutoNum type="arabicPeriod"/>
            </a:pPr>
            <a:r>
              <a:rPr lang="de-DE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Ich spiele nicht gern Fußball.</a:t>
            </a:r>
          </a:p>
          <a:p>
            <a:pPr marL="342900" indent="-342900">
              <a:spcAft>
                <a:spcPts val="1800"/>
              </a:spcAft>
              <a:buClr>
                <a:schemeClr val="bg1"/>
              </a:buClr>
              <a:buAutoNum type="arabicPeriod"/>
            </a:pPr>
            <a:r>
              <a:rPr lang="de-DE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Frau Gelder und Frau Gill gehen am Wochenende in die Disko</a:t>
            </a:r>
            <a:endParaRPr kumimoji="0" lang="en-GB" sz="4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4098" name="Picture 2" descr="Clientmoji">
            <a:extLst>
              <a:ext uri="{FF2B5EF4-FFF2-40B4-BE49-F238E27FC236}">
                <a16:creationId xmlns:a16="http://schemas.microsoft.com/office/drawing/2014/main" id="{2D2E61FF-9FA3-4BB1-9379-7F6B51647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4032" y="219358"/>
            <a:ext cx="2096278" cy="209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9811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9B848D0-2CF0-4920-8503-ED9EF85ED8C5}"/>
              </a:ext>
            </a:extLst>
          </p:cNvPr>
          <p:cNvSpPr/>
          <p:nvPr/>
        </p:nvSpPr>
        <p:spPr>
          <a:xfrm>
            <a:off x="0" y="0"/>
            <a:ext cx="12192000" cy="858131"/>
          </a:xfrm>
          <a:prstGeom prst="rect">
            <a:avLst/>
          </a:prstGeom>
          <a:solidFill>
            <a:srgbClr val="A73B4D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defTabSz="914351">
              <a:defRPr/>
            </a:pPr>
            <a:r>
              <a:rPr lang="en-GB" sz="3200" u="sng" dirty="0" err="1">
                <a:latin typeface="Calibri" panose="020F0502020204030204"/>
                <a:cs typeface="Calibri"/>
              </a:rPr>
              <a:t>Hören</a:t>
            </a:r>
            <a:r>
              <a:rPr lang="en-GB" sz="3200" u="sng" dirty="0">
                <a:latin typeface="Calibri" panose="020F0502020204030204"/>
                <a:cs typeface="Calibri"/>
              </a:rPr>
              <a:t> </a:t>
            </a:r>
            <a:r>
              <a:rPr lang="en-GB" sz="3200" u="sng" dirty="0" err="1">
                <a:latin typeface="Calibri" panose="020F0502020204030204"/>
                <a:cs typeface="Calibri"/>
              </a:rPr>
              <a:t>Frage</a:t>
            </a:r>
            <a:r>
              <a:rPr lang="en-GB" sz="3200" u="sng" dirty="0">
                <a:latin typeface="Calibri" panose="020F0502020204030204"/>
                <a:cs typeface="Calibri"/>
              </a:rPr>
              <a:t> 1</a:t>
            </a:r>
            <a:r>
              <a:rPr lang="en-GB" sz="3200" u="sng" kern="1200" dirty="0">
                <a:latin typeface="Calibri" panose="020F0502020204030204"/>
                <a:cs typeface="Calibri"/>
              </a:rPr>
              <a:t>:</a:t>
            </a:r>
            <a:endParaRPr kumimoji="0" lang="en-GB" sz="3200" b="0" i="0" u="sng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pic>
        <p:nvPicPr>
          <p:cNvPr id="2" name="Picture 2" descr="Table&#10;&#10;Description automatically generated">
            <a:extLst>
              <a:ext uri="{FF2B5EF4-FFF2-40B4-BE49-F238E27FC236}">
                <a16:creationId xmlns:a16="http://schemas.microsoft.com/office/drawing/2014/main" id="{E8FD7FEC-A88C-49BC-ABBF-D67068FD22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698" y="1179278"/>
            <a:ext cx="7419108" cy="5109615"/>
          </a:xfrm>
          <a:prstGeom prst="rect">
            <a:avLst/>
          </a:prstGeom>
        </p:spPr>
      </p:pic>
      <p:pic>
        <p:nvPicPr>
          <p:cNvPr id="3" name="1GN0_1F_SAM_QU05">
            <a:hlinkClick r:id="" action="ppaction://media"/>
            <a:extLst>
              <a:ext uri="{FF2B5EF4-FFF2-40B4-BE49-F238E27FC236}">
                <a16:creationId xmlns:a16="http://schemas.microsoft.com/office/drawing/2014/main" id="{83A3AEE6-47EF-4550-8DC8-880A93E1817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80811" y="2190457"/>
            <a:ext cx="2928491" cy="2928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510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78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9B848D0-2CF0-4920-8503-ED9EF85ED8C5}"/>
              </a:ext>
            </a:extLst>
          </p:cNvPr>
          <p:cNvSpPr/>
          <p:nvPr/>
        </p:nvSpPr>
        <p:spPr>
          <a:xfrm>
            <a:off x="0" y="0"/>
            <a:ext cx="12192000" cy="858131"/>
          </a:xfrm>
          <a:prstGeom prst="rect">
            <a:avLst/>
          </a:prstGeom>
          <a:solidFill>
            <a:srgbClr val="A73B4D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defTabSz="914351">
              <a:defRPr/>
            </a:pPr>
            <a:r>
              <a:rPr lang="en-GB" sz="3200" u="sng" dirty="0" err="1">
                <a:latin typeface="Calibri" panose="020F0502020204030204"/>
                <a:cs typeface="Calibri"/>
              </a:rPr>
              <a:t>Hören</a:t>
            </a:r>
            <a:r>
              <a:rPr lang="en-GB" sz="3200" u="sng" dirty="0">
                <a:latin typeface="Calibri" panose="020F0502020204030204"/>
                <a:cs typeface="Calibri"/>
              </a:rPr>
              <a:t> </a:t>
            </a:r>
            <a:r>
              <a:rPr lang="en-GB" sz="3200" u="sng" dirty="0" err="1">
                <a:latin typeface="Calibri" panose="020F0502020204030204"/>
                <a:cs typeface="Calibri"/>
              </a:rPr>
              <a:t>Frage</a:t>
            </a:r>
            <a:r>
              <a:rPr lang="en-GB" sz="3200" u="sng" dirty="0">
                <a:latin typeface="Calibri" panose="020F0502020204030204"/>
                <a:cs typeface="Calibri"/>
              </a:rPr>
              <a:t> 1 - </a:t>
            </a:r>
            <a:r>
              <a:rPr lang="en-GB" sz="3200" u="sng" dirty="0" err="1">
                <a:latin typeface="Calibri" panose="020F0502020204030204"/>
                <a:cs typeface="Calibri"/>
              </a:rPr>
              <a:t>Wörter</a:t>
            </a:r>
            <a:r>
              <a:rPr lang="en-GB" sz="3200" u="sng" kern="1200" dirty="0">
                <a:latin typeface="Calibri" panose="020F0502020204030204"/>
                <a:cs typeface="Calibri"/>
              </a:rPr>
              <a:t>:</a:t>
            </a:r>
            <a:endParaRPr kumimoji="0" lang="en-GB" sz="3200" b="0" i="0" u="sng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B5FE34-7F9C-41F3-9B89-54F804D8DEBF}"/>
              </a:ext>
            </a:extLst>
          </p:cNvPr>
          <p:cNvSpPr txBox="1"/>
          <p:nvPr/>
        </p:nvSpPr>
        <p:spPr>
          <a:xfrm>
            <a:off x="522250" y="1936505"/>
            <a:ext cx="7765472" cy="2308324"/>
          </a:xfrm>
          <a:prstGeom prst="rect">
            <a:avLst/>
          </a:prstGeom>
          <a:solidFill>
            <a:srgbClr val="EDA6C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Question 5 Part (a) M2: Ab nächstem Samstag zeigen wir den neuen Film </a:t>
            </a:r>
            <a:r>
              <a:rPr lang="en-US"/>
              <a:t>„Sascha, wo bist du?“.</a:t>
            </a:r>
          </a:p>
          <a:p>
            <a:endParaRPr lang="en-US" dirty="0"/>
          </a:p>
          <a:p>
            <a:r>
              <a:rPr lang="en-US" dirty="0"/>
              <a:t>Question 5 Part (b) M2: Der Film ist ein spannender </a:t>
            </a:r>
            <a:r>
              <a:rPr lang="en-US"/>
              <a:t>Krimi.</a:t>
            </a:r>
          </a:p>
          <a:p>
            <a:endParaRPr lang="en-US" dirty="0">
              <a:cs typeface="Arial"/>
            </a:endParaRPr>
          </a:p>
          <a:p>
            <a:r>
              <a:rPr lang="en-US"/>
              <a:t>Question 5 Part (c) M2: Die Vorstellung beginnt um neunzehn Uhr.</a:t>
            </a:r>
          </a:p>
          <a:p>
            <a:endParaRPr lang="en-US" dirty="0">
              <a:cs typeface="Arial"/>
            </a:endParaRPr>
          </a:p>
          <a:p>
            <a:r>
              <a:rPr lang="en-US"/>
              <a:t>Question 5 Part (d) M2: Die Karten kosten sieben Euro fünfzig.</a:t>
            </a:r>
            <a:endParaRPr lang="en-US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71543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9B848D0-2CF0-4920-8503-ED9EF85ED8C5}"/>
              </a:ext>
            </a:extLst>
          </p:cNvPr>
          <p:cNvSpPr/>
          <p:nvPr/>
        </p:nvSpPr>
        <p:spPr>
          <a:xfrm>
            <a:off x="0" y="0"/>
            <a:ext cx="12192000" cy="858131"/>
          </a:xfrm>
          <a:prstGeom prst="rect">
            <a:avLst/>
          </a:prstGeom>
          <a:solidFill>
            <a:srgbClr val="A73B4D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defTabSz="914351">
              <a:defRPr/>
            </a:pPr>
            <a:r>
              <a:rPr lang="en-GB" sz="3200" u="sng" dirty="0" err="1">
                <a:latin typeface="Calibri" panose="020F0502020204030204"/>
                <a:cs typeface="Calibri"/>
              </a:rPr>
              <a:t>Hören</a:t>
            </a:r>
            <a:r>
              <a:rPr lang="en-GB" sz="3200" u="sng" dirty="0">
                <a:latin typeface="Calibri" panose="020F0502020204030204"/>
                <a:cs typeface="Calibri"/>
              </a:rPr>
              <a:t> </a:t>
            </a:r>
            <a:r>
              <a:rPr lang="en-GB" sz="3200" u="sng" dirty="0" err="1">
                <a:latin typeface="Calibri" panose="020F0502020204030204"/>
                <a:cs typeface="Calibri"/>
              </a:rPr>
              <a:t>Frage</a:t>
            </a:r>
            <a:r>
              <a:rPr lang="en-GB" sz="3200" u="sng" dirty="0">
                <a:latin typeface="Calibri" panose="020F0502020204030204"/>
                <a:cs typeface="Calibri"/>
              </a:rPr>
              <a:t> 1 - </a:t>
            </a:r>
            <a:r>
              <a:rPr lang="en-GB" sz="3200" u="sng" dirty="0" err="1">
                <a:latin typeface="Calibri" panose="020F0502020204030204"/>
                <a:cs typeface="Calibri"/>
              </a:rPr>
              <a:t>Antworten</a:t>
            </a:r>
            <a:r>
              <a:rPr lang="en-GB" sz="3200" u="sng" kern="1200" dirty="0">
                <a:latin typeface="Calibri" panose="020F0502020204030204"/>
                <a:cs typeface="Calibri"/>
              </a:rPr>
              <a:t>:</a:t>
            </a:r>
            <a:endParaRPr kumimoji="0" lang="en-GB" sz="3200" b="0" i="0" u="sng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pic>
        <p:nvPicPr>
          <p:cNvPr id="2" name="Picture 4" descr="Table&#10;&#10;Description automatically generated">
            <a:extLst>
              <a:ext uri="{FF2B5EF4-FFF2-40B4-BE49-F238E27FC236}">
                <a16:creationId xmlns:a16="http://schemas.microsoft.com/office/drawing/2014/main" id="{FFC41B00-98D0-4ADB-ADFB-C16B7DD1E8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487" y="1726539"/>
            <a:ext cx="6475268" cy="703039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25017D37-9C60-4166-8EE1-7323D27E79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487" y="2429578"/>
            <a:ext cx="6483926" cy="299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4598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9B848D0-2CF0-4920-8503-ED9EF85ED8C5}"/>
              </a:ext>
            </a:extLst>
          </p:cNvPr>
          <p:cNvSpPr/>
          <p:nvPr/>
        </p:nvSpPr>
        <p:spPr>
          <a:xfrm>
            <a:off x="141107" y="238380"/>
            <a:ext cx="3632548" cy="914400"/>
          </a:xfrm>
          <a:prstGeom prst="rect">
            <a:avLst/>
          </a:prstGeom>
          <a:solidFill>
            <a:srgbClr val="A73B4D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defTabSz="914351">
              <a:defRPr/>
            </a:pPr>
            <a:r>
              <a:rPr kumimoji="0" lang="en-GB" sz="3200" b="0" i="0" u="sng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Lesen</a:t>
            </a:r>
            <a:r>
              <a:rPr kumimoji="0" lang="en-GB" sz="3200" b="0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 </a:t>
            </a:r>
            <a:r>
              <a:rPr kumimoji="0" lang="en-GB" sz="3200" b="0" i="0" u="sng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Frage</a:t>
            </a:r>
            <a:r>
              <a:rPr kumimoji="0" lang="en-GB" sz="3200" b="0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 1</a:t>
            </a:r>
          </a:p>
        </p:txBody>
      </p:sp>
      <p:pic>
        <p:nvPicPr>
          <p:cNvPr id="6" name="Picture 6" descr="Table&#10;&#10;Description automatically generated">
            <a:extLst>
              <a:ext uri="{FF2B5EF4-FFF2-40B4-BE49-F238E27FC236}">
                <a16:creationId xmlns:a16="http://schemas.microsoft.com/office/drawing/2014/main" id="{B78657BA-685A-4AA2-9BA5-5710AC5645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59" r="154" b="1119"/>
          <a:stretch/>
        </p:blipFill>
        <p:spPr>
          <a:xfrm>
            <a:off x="4287222" y="238380"/>
            <a:ext cx="5730591" cy="617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7243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9B848D0-2CF0-4920-8503-ED9EF85ED8C5}"/>
              </a:ext>
            </a:extLst>
          </p:cNvPr>
          <p:cNvSpPr/>
          <p:nvPr/>
        </p:nvSpPr>
        <p:spPr>
          <a:xfrm>
            <a:off x="212942" y="225469"/>
            <a:ext cx="5774499" cy="839244"/>
          </a:xfrm>
          <a:prstGeom prst="rect">
            <a:avLst/>
          </a:prstGeom>
          <a:solidFill>
            <a:srgbClr val="A73B4D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defTabSz="914351">
              <a:defRPr/>
            </a:pPr>
            <a:r>
              <a:rPr lang="en-GB" sz="3200" u="sng" dirty="0" err="1">
                <a:latin typeface="Calibri" panose="020F0502020204030204"/>
                <a:cs typeface="Calibri"/>
              </a:rPr>
              <a:t>Lesen</a:t>
            </a:r>
            <a:r>
              <a:rPr lang="en-GB" sz="3200" u="sng" dirty="0">
                <a:latin typeface="Calibri" panose="020F0502020204030204"/>
                <a:cs typeface="Calibri"/>
              </a:rPr>
              <a:t> </a:t>
            </a:r>
            <a:r>
              <a:rPr lang="en-GB" sz="3200" u="sng" dirty="0" err="1">
                <a:latin typeface="Calibri" panose="020F0502020204030204"/>
                <a:cs typeface="Calibri"/>
              </a:rPr>
              <a:t>Frage</a:t>
            </a:r>
            <a:r>
              <a:rPr lang="en-GB" sz="3200" u="sng" dirty="0">
                <a:latin typeface="Calibri" panose="020F0502020204030204"/>
                <a:cs typeface="Calibri"/>
              </a:rPr>
              <a:t> 1 </a:t>
            </a:r>
            <a:r>
              <a:rPr lang="en-GB" sz="3200" u="sng" dirty="0" err="1">
                <a:latin typeface="Calibri" panose="020F0502020204030204"/>
                <a:cs typeface="Calibri"/>
              </a:rPr>
              <a:t>Antworten</a:t>
            </a:r>
            <a:r>
              <a:rPr lang="en-GB" sz="3200" u="sng" kern="1200" dirty="0">
                <a:latin typeface="Calibri" panose="020F0502020204030204"/>
                <a:cs typeface="Calibri"/>
              </a:rPr>
              <a:t>:</a:t>
            </a:r>
            <a:endParaRPr kumimoji="0" lang="en-GB" sz="3200" b="0" i="0" u="sng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pic>
        <p:nvPicPr>
          <p:cNvPr id="2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D9518394-3E50-47DD-A34B-4ECE88DA36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9741" y="1337024"/>
            <a:ext cx="6968835" cy="3690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6093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918CA08-FD07-4593-AE58-A0CE83AE87D2}"/>
              </a:ext>
            </a:extLst>
          </p:cNvPr>
          <p:cNvSpPr/>
          <p:nvPr/>
        </p:nvSpPr>
        <p:spPr>
          <a:xfrm>
            <a:off x="177635" y="155643"/>
            <a:ext cx="2876989" cy="1141312"/>
          </a:xfrm>
          <a:prstGeom prst="rect">
            <a:avLst/>
          </a:prstGeom>
          <a:solidFill>
            <a:srgbClr val="A73B4D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sng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Lesen</a:t>
            </a:r>
            <a:r>
              <a:rPr kumimoji="0" lang="en-GB" sz="3600" b="0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GB" sz="3600" b="0" i="0" u="sng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Frage</a:t>
            </a:r>
            <a:r>
              <a:rPr kumimoji="0" lang="en-GB" sz="3600" b="0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2: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06B558-5540-4299-8C05-2C143C31A1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914" t="9449" r="24238" b="9931"/>
          <a:stretch/>
        </p:blipFill>
        <p:spPr>
          <a:xfrm>
            <a:off x="3651784" y="286505"/>
            <a:ext cx="7189305" cy="628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2454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918CA08-FD07-4593-AE58-A0CE83AE87D2}"/>
              </a:ext>
            </a:extLst>
          </p:cNvPr>
          <p:cNvSpPr/>
          <p:nvPr/>
        </p:nvSpPr>
        <p:spPr>
          <a:xfrm>
            <a:off x="204281" y="272375"/>
            <a:ext cx="2334638" cy="690664"/>
          </a:xfrm>
          <a:prstGeom prst="rect">
            <a:avLst/>
          </a:prstGeom>
          <a:solidFill>
            <a:srgbClr val="A73B4D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sng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Antworten</a:t>
            </a:r>
            <a:r>
              <a:rPr kumimoji="0" lang="en-GB" sz="3600" b="0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416E2D-C73D-4FC2-9B92-F345225913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043" t="26848" r="24240" b="21725"/>
          <a:stretch/>
        </p:blipFill>
        <p:spPr>
          <a:xfrm>
            <a:off x="2058377" y="1406387"/>
            <a:ext cx="8075245" cy="4045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3760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D0A351-FEB3-4F93-958B-CFE0D66EC5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48" y="266478"/>
            <a:ext cx="11384788" cy="4282233"/>
          </a:xfrm>
          <a:prstGeom prst="rect">
            <a:avLst/>
          </a:prstGeom>
        </p:spPr>
      </p:pic>
      <p:pic>
        <p:nvPicPr>
          <p:cNvPr id="2050" name="Picture 2" descr="Clientmoji">
            <a:extLst>
              <a:ext uri="{FF2B5EF4-FFF2-40B4-BE49-F238E27FC236}">
                <a16:creationId xmlns:a16="http://schemas.microsoft.com/office/drawing/2014/main" id="{4A69A5D7-4B00-4B51-8AC5-D93A0A4AC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2781522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>
            <a:extLst>
              <a:ext uri="{FF2B5EF4-FFF2-40B4-BE49-F238E27FC236}">
                <a16:creationId xmlns:a16="http://schemas.microsoft.com/office/drawing/2014/main" id="{20FAB96B-C1B5-4669-9064-4B8454CAAE9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4929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5959485-085E-40E8-91D4-C113F3BA84E7}"/>
              </a:ext>
            </a:extLst>
          </p:cNvPr>
          <p:cNvSpPr txBox="1"/>
          <p:nvPr/>
        </p:nvSpPr>
        <p:spPr>
          <a:xfrm>
            <a:off x="301860" y="383946"/>
            <a:ext cx="11240956" cy="830997"/>
          </a:xfrm>
          <a:prstGeom prst="rect">
            <a:avLst/>
          </a:prstGeom>
          <a:solidFill>
            <a:schemeClr val="tx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en-GB" sz="4800" dirty="0">
                <a:solidFill>
                  <a:srgbClr val="FFFFFF"/>
                </a:solidFill>
                <a:latin typeface="Modern Love"/>
                <a:ea typeface="+mn-ea"/>
              </a:rPr>
              <a:t>Homework for Tuesday 23rd March</a:t>
            </a:r>
            <a:endParaRPr lang="en-GB" sz="4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dern Love" panose="04090805081005020601" pitchFamily="82" charset="0"/>
              <a:ea typeface="+mn-ea"/>
              <a:cs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1466FB-06AF-4FEB-AC75-420FF5C681E4}"/>
              </a:ext>
            </a:extLst>
          </p:cNvPr>
          <p:cNvSpPr/>
          <p:nvPr/>
        </p:nvSpPr>
        <p:spPr>
          <a:xfrm>
            <a:off x="307769" y="1429305"/>
            <a:ext cx="11576462" cy="3724675"/>
          </a:xfrm>
          <a:prstGeom prst="rect">
            <a:avLst/>
          </a:prstGeom>
          <a:solidFill>
            <a:srgbClr val="A73B4D"/>
          </a:solidFill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t"/>
          <a:lstStyle/>
          <a:p>
            <a:pPr defTabSz="914351">
              <a:buClrTx/>
              <a:buFontTx/>
              <a:defRPr/>
            </a:pPr>
            <a:r>
              <a:rPr lang="en-GB" sz="3200" kern="1200" dirty="0">
                <a:solidFill>
                  <a:schemeClr val="bg1"/>
                </a:solidFill>
                <a:latin typeface="Calibri" panose="020F0502020204030204"/>
                <a:cs typeface="Calibri"/>
              </a:rPr>
              <a:t>Prepare for Module 2 Listening and Reading assessments</a:t>
            </a:r>
          </a:p>
          <a:p>
            <a:pPr marL="742950" indent="-742950" defTabSz="914351">
              <a:buClrTx/>
              <a:buFontTx/>
              <a:buAutoNum type="arabicPeriod"/>
              <a:defRPr/>
            </a:pPr>
            <a:r>
              <a:rPr lang="en-GB" sz="3200" kern="1200" dirty="0">
                <a:solidFill>
                  <a:schemeClr val="bg1"/>
                </a:solidFill>
                <a:latin typeface="Calibri" panose="020F0502020204030204"/>
                <a:cs typeface="Calibri"/>
              </a:rPr>
              <a:t>Spend time on Quizlet practising the flashcards set:</a:t>
            </a:r>
          </a:p>
          <a:p>
            <a:pPr algn="l"/>
            <a:r>
              <a:rPr lang="de-DE" sz="4000" b="1" i="0" dirty="0">
                <a:solidFill>
                  <a:srgbClr val="FFFF00"/>
                </a:solidFill>
                <a:effectLst/>
                <a:latin typeface="hurme_no2-webfont"/>
              </a:rPr>
              <a:t>Edexcel GCSE German Module 2 - Freizeit</a:t>
            </a:r>
            <a:endParaRPr lang="en-GB" sz="3200" kern="1200" dirty="0">
              <a:solidFill>
                <a:srgbClr val="FFFF00"/>
              </a:solidFill>
              <a:latin typeface="Calibri" panose="020F0502020204030204"/>
              <a:cs typeface="Calibri"/>
            </a:endParaRPr>
          </a:p>
          <a:p>
            <a:pPr defTabSz="914351">
              <a:buClrTx/>
              <a:defRPr/>
            </a:pPr>
            <a:r>
              <a:rPr lang="en-GB" sz="4000" dirty="0">
                <a:solidFill>
                  <a:srgbClr val="303545"/>
                </a:solidFill>
                <a:latin typeface="hurme_no2-webfont"/>
                <a:hlinkClick r:id="rId2"/>
              </a:rPr>
              <a:t>https://quizlet.com/_8vtdz7?x=1jqt&amp;i=jij9x</a:t>
            </a:r>
            <a:endParaRPr lang="en-GB" sz="4000" dirty="0">
              <a:solidFill>
                <a:srgbClr val="303545"/>
              </a:solidFill>
              <a:latin typeface="hurme_no2-webfont"/>
            </a:endParaRPr>
          </a:p>
          <a:p>
            <a:pPr marL="514350" indent="-514350" defTabSz="914351">
              <a:buClrTx/>
              <a:buFontTx/>
              <a:buAutoNum type="arabicPeriod" startAt="2"/>
              <a:defRPr/>
            </a:pPr>
            <a:r>
              <a:rPr lang="en-GB" sz="3200" kern="1200" dirty="0">
                <a:solidFill>
                  <a:schemeClr val="bg1"/>
                </a:solidFill>
                <a:latin typeface="Calibri" panose="020F0502020204030204"/>
                <a:cs typeface="Calibri"/>
              </a:rPr>
              <a:t>Revision guide pages 19 and 20 – read through and practise</a:t>
            </a:r>
          </a:p>
          <a:p>
            <a:pPr marL="514350" indent="-514350" defTabSz="914351">
              <a:buClrTx/>
              <a:buFontTx/>
              <a:buAutoNum type="arabicPeriod" startAt="2"/>
              <a:defRPr/>
            </a:pPr>
            <a:r>
              <a:rPr lang="en-GB" sz="3200" kern="1200" dirty="0">
                <a:solidFill>
                  <a:schemeClr val="bg1"/>
                </a:solidFill>
                <a:latin typeface="Calibri" panose="020F0502020204030204"/>
                <a:cs typeface="Calibri"/>
              </a:rPr>
              <a:t>Work book pages 19 and 20 – complete the tasks </a:t>
            </a:r>
          </a:p>
          <a:p>
            <a:pPr marL="514350" indent="-514350" defTabSz="914351">
              <a:buClrTx/>
              <a:buFontTx/>
              <a:buAutoNum type="arabicPeriod" startAt="2"/>
              <a:defRPr/>
            </a:pPr>
            <a:endParaRPr lang="en-GB" sz="3600" kern="1200" dirty="0">
              <a:solidFill>
                <a:schemeClr val="bg1"/>
              </a:solidFill>
              <a:latin typeface="Calibri" panose="020F0502020204030204"/>
              <a:cs typeface="Calibri"/>
            </a:endParaRPr>
          </a:p>
          <a:p>
            <a:pPr defTabSz="914351">
              <a:buClrTx/>
              <a:defRPr/>
            </a:pPr>
            <a:endParaRPr lang="en-GB" sz="3600" kern="1200" dirty="0">
              <a:solidFill>
                <a:schemeClr val="bg1"/>
              </a:solidFill>
              <a:latin typeface="Calibri" panose="020F0502020204030204"/>
              <a:cs typeface="Calibri"/>
            </a:endParaRPr>
          </a:p>
          <a:p>
            <a:pPr defTabSz="914351">
              <a:buClrTx/>
              <a:buFontTx/>
              <a:defRPr/>
            </a:pPr>
            <a:endParaRPr lang="en-GB" sz="2800" kern="1200" dirty="0">
              <a:solidFill>
                <a:schemeClr val="bg1"/>
              </a:solidFill>
              <a:latin typeface="Calibri" panose="020F0502020204030204"/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FDBBCB-C474-49C9-85EB-233AFE2A28AF}"/>
              </a:ext>
            </a:extLst>
          </p:cNvPr>
          <p:cNvSpPr txBox="1"/>
          <p:nvPr/>
        </p:nvSpPr>
        <p:spPr>
          <a:xfrm>
            <a:off x="475522" y="5503259"/>
            <a:ext cx="11240956" cy="1077218"/>
          </a:xfrm>
          <a:prstGeom prst="rect">
            <a:avLst/>
          </a:prstGeom>
          <a:solidFill>
            <a:schemeClr val="tx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en-GB" sz="3200" dirty="0">
                <a:solidFill>
                  <a:srgbClr val="FFFFFF"/>
                </a:solidFill>
                <a:latin typeface="Modern Love"/>
                <a:ea typeface="+mn-ea"/>
              </a:rPr>
              <a:t>Module 2 Listening and Reading assessments </a:t>
            </a:r>
          </a:p>
          <a:p>
            <a:pPr algn="ctr">
              <a:defRPr/>
            </a:pPr>
            <a:r>
              <a:rPr lang="en-GB" sz="3200" b="1" dirty="0">
                <a:solidFill>
                  <a:srgbClr val="FFFFFF"/>
                </a:solidFill>
                <a:latin typeface="Modern Love"/>
                <a:ea typeface="+mn-ea"/>
              </a:rPr>
              <a:t>Tuesday</a:t>
            </a:r>
            <a:r>
              <a:rPr lang="en-GB" sz="3200" dirty="0">
                <a:solidFill>
                  <a:srgbClr val="FFFFFF"/>
                </a:solidFill>
                <a:latin typeface="Modern Love"/>
                <a:ea typeface="+mn-ea"/>
              </a:rPr>
              <a:t> 23</a:t>
            </a:r>
            <a:r>
              <a:rPr lang="en-GB" sz="3200" baseline="30000" dirty="0">
                <a:solidFill>
                  <a:srgbClr val="FFFFFF"/>
                </a:solidFill>
                <a:latin typeface="Modern Love"/>
                <a:ea typeface="+mn-ea"/>
              </a:rPr>
              <a:t>rd</a:t>
            </a:r>
            <a:r>
              <a:rPr lang="en-GB" sz="3200" dirty="0">
                <a:solidFill>
                  <a:srgbClr val="FFFFFF"/>
                </a:solidFill>
                <a:latin typeface="Modern Love"/>
                <a:ea typeface="+mn-ea"/>
              </a:rPr>
              <a:t> March</a:t>
            </a:r>
            <a:endParaRPr lang="en-GB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dern Love" panose="04090805081005020601" pitchFamily="82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68143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62100" y="719666"/>
          <a:ext cx="9359900" cy="48937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79950">
                  <a:extLst>
                    <a:ext uri="{9D8B030D-6E8A-4147-A177-3AD203B41FA5}">
                      <a16:colId xmlns:a16="http://schemas.microsoft.com/office/drawing/2014/main" val="341604886"/>
                    </a:ext>
                  </a:extLst>
                </a:gridCol>
                <a:gridCol w="4679950">
                  <a:extLst>
                    <a:ext uri="{9D8B030D-6E8A-4147-A177-3AD203B41FA5}">
                      <a16:colId xmlns:a16="http://schemas.microsoft.com/office/drawing/2014/main" val="3376785481"/>
                    </a:ext>
                  </a:extLst>
                </a:gridCol>
              </a:tblGrid>
              <a:tr h="2446867">
                <a:tc>
                  <a:txBody>
                    <a:bodyPr/>
                    <a:lstStyle/>
                    <a:p>
                      <a:pPr algn="ctr"/>
                      <a:r>
                        <a:rPr lang="en-GB" sz="4400" b="0" u="none">
                          <a:solidFill>
                            <a:schemeClr val="bg1"/>
                          </a:solidFill>
                        </a:rPr>
                        <a:t>Easter</a:t>
                      </a:r>
                      <a:endParaRPr lang="en-GB" sz="4400" b="0" u="none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>
                          <a:solidFill>
                            <a:schemeClr val="bg1"/>
                          </a:solidFill>
                        </a:rPr>
                        <a:t>I have listened to music</a:t>
                      </a:r>
                      <a:endParaRPr lang="en-GB" sz="40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2350597"/>
                  </a:ext>
                </a:extLst>
              </a:tr>
              <a:tr h="2446867">
                <a:tc>
                  <a:txBody>
                    <a:bodyPr/>
                    <a:lstStyle/>
                    <a:p>
                      <a:pPr algn="ctr"/>
                      <a:r>
                        <a:rPr lang="en-GB" sz="3600">
                          <a:solidFill>
                            <a:schemeClr val="bg1"/>
                          </a:solidFill>
                        </a:rPr>
                        <a:t>My favourite actress</a:t>
                      </a:r>
                      <a:endParaRPr lang="en-GB" sz="36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My brother likes playing </a:t>
                      </a:r>
                      <a:r>
                        <a:rPr lang="en-GB" sz="2800">
                          <a:solidFill>
                            <a:schemeClr val="bg1"/>
                          </a:solidFill>
                        </a:rPr>
                        <a:t>table tennis</a:t>
                      </a:r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9755348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823735" y="1055762"/>
            <a:ext cx="4218170" cy="19389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kern="1200" noProof="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algn="ctr">
              <a:defRPr/>
            </a:pPr>
            <a:r>
              <a:rPr lang="en-GB" sz="2400" dirty="0" err="1">
                <a:latin typeface="Calibri" panose="020F0502020204030204"/>
                <a:cs typeface="Calibri"/>
              </a:rPr>
              <a:t>Ostern</a:t>
            </a:r>
            <a:r>
              <a:rPr lang="en-GB" sz="2400" dirty="0">
                <a:latin typeface="Calibri" panose="020F0502020204030204"/>
                <a:cs typeface="Calibri"/>
              </a:rPr>
              <a:t> (</a:t>
            </a:r>
            <a:r>
              <a:rPr lang="en-GB" sz="2400" dirty="0" err="1">
                <a:latin typeface="Calibri" panose="020F0502020204030204"/>
                <a:cs typeface="Calibri"/>
              </a:rPr>
              <a:t>ein</a:t>
            </a:r>
            <a:r>
              <a:rPr lang="en-GB" sz="2400" dirty="0">
                <a:latin typeface="Calibri" panose="020F0502020204030204"/>
                <a:cs typeface="Calibri"/>
              </a:rPr>
              <a:t> </a:t>
            </a:r>
            <a:r>
              <a:rPr lang="en-GB" sz="2400" dirty="0" err="1">
                <a:latin typeface="Calibri" panose="020F0502020204030204"/>
                <a:cs typeface="Calibri"/>
              </a:rPr>
              <a:t>Feiertag</a:t>
            </a:r>
            <a:r>
              <a:rPr lang="en-GB" sz="2400" dirty="0">
                <a:latin typeface="Calibri" panose="020F0502020204030204"/>
                <a:cs typeface="Calibri"/>
              </a:rPr>
              <a:t>)</a:t>
            </a:r>
          </a:p>
          <a:p>
            <a:pPr algn="ctr">
              <a:defRPr/>
            </a:pPr>
            <a:endParaRPr lang="en-GB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Punkt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56340" y="963429"/>
            <a:ext cx="4351518" cy="21236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4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pPr algn="ctr">
              <a:defRPr/>
            </a:pPr>
            <a:r>
              <a:rPr lang="en-GB" sz="2400" kern="1200" dirty="0">
                <a:latin typeface="Calibri" panose="020F0502020204030204"/>
                <a:ea typeface="+mn-ea"/>
                <a:cs typeface="+mn-cs"/>
              </a:rPr>
              <a:t>Ich </a:t>
            </a:r>
            <a:r>
              <a:rPr lang="en-GB" sz="2400" kern="1200" dirty="0" err="1">
                <a:latin typeface="Calibri" panose="020F0502020204030204"/>
                <a:ea typeface="+mn-ea"/>
                <a:cs typeface="+mn-cs"/>
              </a:rPr>
              <a:t>habe</a:t>
            </a:r>
            <a:r>
              <a:rPr lang="en-GB" sz="2400" kern="1200" dirty="0">
                <a:latin typeface="Calibri" panose="020F0502020204030204"/>
                <a:ea typeface="+mn-ea"/>
                <a:cs typeface="+mn-cs"/>
              </a:rPr>
              <a:t> </a:t>
            </a:r>
            <a:r>
              <a:rPr lang="en-GB" sz="2400" dirty="0" err="1">
                <a:latin typeface="Calibri" panose="020F0502020204030204"/>
              </a:rPr>
              <a:t>Musik</a:t>
            </a:r>
            <a:r>
              <a:rPr lang="en-GB" sz="2400" dirty="0">
                <a:latin typeface="Calibri" panose="020F0502020204030204"/>
              </a:rPr>
              <a:t> </a:t>
            </a:r>
            <a:r>
              <a:rPr lang="en-GB" sz="2400" dirty="0" err="1">
                <a:latin typeface="Calibri" panose="020F0502020204030204"/>
              </a:rPr>
              <a:t>gehört</a:t>
            </a:r>
            <a:endParaRPr lang="en-GB" sz="2400" dirty="0">
              <a:latin typeface="Calibri" panose="020F0502020204030204"/>
            </a:endParaRPr>
          </a:p>
          <a:p>
            <a:pPr algn="ctr">
              <a:defRPr/>
            </a:pPr>
            <a:endParaRPr lang="en-GB" sz="2400" kern="1200" dirty="0">
              <a:latin typeface="Calibri" panose="020F0502020204030204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Punkte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05213" y="3410268"/>
            <a:ext cx="4455214" cy="196977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algn="ctr">
              <a:defRPr/>
            </a:pPr>
            <a:r>
              <a:rPr lang="en-GB" sz="2400">
                <a:latin typeface="Calibri" panose="020F0502020204030204"/>
              </a:rPr>
              <a:t>Meine Lieblingsschauspielerin</a:t>
            </a:r>
            <a:endParaRPr lang="en-GB" sz="2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 </a:t>
            </a:r>
            <a:r>
              <a:rPr kumimoji="0" lang="en-GB" sz="2400" b="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Punkte</a:t>
            </a:r>
            <a:endParaRPr kumimoji="0" lang="en-GB" sz="11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57149" y="3287157"/>
            <a:ext cx="4172751" cy="209288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algn="ctr"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Mein </a:t>
            </a:r>
            <a:r>
              <a:rPr lang="en-GB" sz="2400" dirty="0">
                <a:latin typeface="Calibri" panose="020F0502020204030204"/>
              </a:rPr>
              <a:t>Bruder spielt gern </a:t>
            </a:r>
            <a:r>
              <a:rPr lang="en-GB" sz="2400" dirty="0" err="1">
                <a:latin typeface="Calibri" panose="020F0502020204030204"/>
              </a:rPr>
              <a:t>Tischtennis</a:t>
            </a:r>
            <a:endParaRPr lang="en-GB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Punkte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F0D3C70-8F1C-41C9-8475-0E84226B31A9}"/>
              </a:ext>
            </a:extLst>
          </p:cNvPr>
          <p:cNvSpPr/>
          <p:nvPr/>
        </p:nvSpPr>
        <p:spPr>
          <a:xfrm>
            <a:off x="8880049" y="5170556"/>
            <a:ext cx="3131762" cy="1474379"/>
          </a:xfrm>
          <a:prstGeom prst="ellipse">
            <a:avLst/>
          </a:prstGeom>
          <a:solidFill>
            <a:srgbClr val="EE16B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Writ</a:t>
            </a:r>
            <a:r>
              <a:rPr lang="fr-FR" sz="2000" b="1" kern="1200" dirty="0">
                <a:solidFill>
                  <a:schemeClr val="tx1"/>
                </a:solidFill>
                <a:latin typeface="Calibri" panose="020F0502020204030204"/>
              </a:rPr>
              <a:t>e out </a:t>
            </a:r>
            <a:r>
              <a:rPr lang="fr-FR" sz="2000" b="1" kern="1200" dirty="0" err="1">
                <a:solidFill>
                  <a:schemeClr val="tx1"/>
                </a:solidFill>
                <a:latin typeface="Calibri" panose="020F0502020204030204"/>
              </a:rPr>
              <a:t>each</a:t>
            </a:r>
            <a:r>
              <a:rPr lang="fr-FR" sz="2000" b="1" kern="1200" dirty="0">
                <a:solidFill>
                  <a:schemeClr val="tx1"/>
                </a:solidFill>
                <a:latin typeface="Calibri" panose="020F0502020204030204"/>
              </a:rPr>
              <a:t> sentence and </a:t>
            </a:r>
            <a:r>
              <a:rPr lang="fr-FR" sz="2000" b="1" kern="1200" dirty="0" err="1">
                <a:solidFill>
                  <a:schemeClr val="tx1"/>
                </a:solidFill>
                <a:latin typeface="Calibri" panose="020F0502020204030204"/>
              </a:rPr>
              <a:t>then</a:t>
            </a:r>
            <a:r>
              <a:rPr lang="fr-FR" sz="2000" b="1" kern="1200" dirty="0">
                <a:solidFill>
                  <a:schemeClr val="tx1"/>
                </a:solidFill>
                <a:latin typeface="Calibri" panose="020F0502020204030204"/>
              </a:rPr>
              <a:t> translate </a:t>
            </a:r>
            <a:r>
              <a:rPr lang="fr-FR" sz="2000" b="1" kern="1200" dirty="0" err="1">
                <a:solidFill>
                  <a:schemeClr val="tx1"/>
                </a:solidFill>
                <a:latin typeface="Calibri" panose="020F0502020204030204"/>
              </a:rPr>
              <a:t>into</a:t>
            </a:r>
            <a:r>
              <a:rPr lang="fr-FR" sz="2000" b="1" kern="1200" dirty="0">
                <a:solidFill>
                  <a:schemeClr val="tx1"/>
                </a:solidFill>
                <a:latin typeface="Calibri" panose="020F0502020204030204"/>
              </a:rPr>
              <a:t> English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2" descr="Clientmoji">
            <a:extLst>
              <a:ext uri="{FF2B5EF4-FFF2-40B4-BE49-F238E27FC236}">
                <a16:creationId xmlns:a16="http://schemas.microsoft.com/office/drawing/2014/main" id="{105E5DB2-D1E0-48E8-A2E3-332D52E41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23" y="55973"/>
            <a:ext cx="1306072" cy="130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lientmoji">
            <a:extLst>
              <a:ext uri="{FF2B5EF4-FFF2-40B4-BE49-F238E27FC236}">
                <a16:creationId xmlns:a16="http://schemas.microsoft.com/office/drawing/2014/main" id="{84A49E3C-AB08-49F1-802D-B23F41E5E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928" y="72073"/>
            <a:ext cx="1306072" cy="130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7219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82F8A40-E168-4AE4-9A54-7AF9B86E90AF}"/>
              </a:ext>
            </a:extLst>
          </p:cNvPr>
          <p:cNvSpPr txBox="1"/>
          <p:nvPr/>
        </p:nvSpPr>
        <p:spPr>
          <a:xfrm>
            <a:off x="2027454" y="196876"/>
            <a:ext cx="8412686" cy="76944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4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dern Love" panose="04090805081005020601" pitchFamily="82" charset="0"/>
                <a:cs typeface="Arial"/>
                <a:sym typeface="Arial"/>
              </a:rPr>
              <a:t>Was </a:t>
            </a:r>
            <a:r>
              <a:rPr kumimoji="0" lang="en-GB" sz="4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dern Love" panose="04090805081005020601" pitchFamily="82" charset="0"/>
                <a:cs typeface="Arial"/>
                <a:sym typeface="Arial"/>
              </a:rPr>
              <a:t>haben</a:t>
            </a:r>
            <a:r>
              <a:rPr kumimoji="0" lang="en-GB" sz="4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dern Love" panose="04090805081005020601" pitchFamily="82" charset="0"/>
                <a:cs typeface="Arial"/>
                <a:sym typeface="Arial"/>
              </a:rPr>
              <a:t> </a:t>
            </a:r>
            <a:r>
              <a:rPr kumimoji="0" lang="en-GB" sz="4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dern Love" panose="04090805081005020601" pitchFamily="82" charset="0"/>
                <a:cs typeface="Arial"/>
                <a:sym typeface="Arial"/>
              </a:rPr>
              <a:t>wir</a:t>
            </a:r>
            <a:r>
              <a:rPr kumimoji="0" lang="en-GB" sz="4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dern Love" panose="04090805081005020601" pitchFamily="82" charset="0"/>
                <a:cs typeface="Arial"/>
                <a:sym typeface="Arial"/>
              </a:rPr>
              <a:t> </a:t>
            </a:r>
            <a:r>
              <a:rPr kumimoji="0" lang="en-GB" sz="4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dern Love" panose="04090805081005020601" pitchFamily="82" charset="0"/>
                <a:cs typeface="Arial"/>
                <a:sym typeface="Arial"/>
              </a:rPr>
              <a:t>heute</a:t>
            </a:r>
            <a:r>
              <a:rPr kumimoji="0" lang="en-GB" sz="4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dern Love" panose="04090805081005020601" pitchFamily="82" charset="0"/>
                <a:cs typeface="Arial"/>
                <a:sym typeface="Arial"/>
              </a:rPr>
              <a:t> </a:t>
            </a:r>
            <a:r>
              <a:rPr kumimoji="0" lang="en-GB" sz="4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dern Love" panose="04090805081005020601" pitchFamily="82" charset="0"/>
                <a:cs typeface="Arial"/>
                <a:sym typeface="Arial"/>
              </a:rPr>
              <a:t>gelernt</a:t>
            </a:r>
            <a:r>
              <a:rPr kumimoji="0" lang="en-GB" sz="4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dern Love" panose="04090805081005020601" pitchFamily="82" charset="0"/>
                <a:cs typeface="Arial"/>
                <a:sym typeface="Arial"/>
              </a:rPr>
              <a:t>?</a:t>
            </a:r>
          </a:p>
        </p:txBody>
      </p:sp>
      <p:pic>
        <p:nvPicPr>
          <p:cNvPr id="6" name="Picture 6" descr="Bitmoji Image">
            <a:extLst>
              <a:ext uri="{FF2B5EF4-FFF2-40B4-BE49-F238E27FC236}">
                <a16:creationId xmlns:a16="http://schemas.microsoft.com/office/drawing/2014/main" id="{9537F085-517B-4EEB-9FF8-1A958A5AA3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03" y="866706"/>
            <a:ext cx="2159447" cy="215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507FF2B-FCEC-4D43-BC62-2F4C48D4AF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516" r="15588"/>
          <a:stretch/>
        </p:blipFill>
        <p:spPr>
          <a:xfrm rot="5400000">
            <a:off x="9715715" y="1120065"/>
            <a:ext cx="1216242" cy="183472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BE5ABD7-2C97-4FF6-80A6-B237627A4116}"/>
              </a:ext>
            </a:extLst>
          </p:cNvPr>
          <p:cNvSpPr/>
          <p:nvPr/>
        </p:nvSpPr>
        <p:spPr>
          <a:xfrm>
            <a:off x="2859183" y="2679850"/>
            <a:ext cx="6232486" cy="2237383"/>
          </a:xfrm>
          <a:prstGeom prst="rect">
            <a:avLst/>
          </a:prstGeom>
          <a:solidFill>
            <a:srgbClr val="A73B4D"/>
          </a:solidFill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marL="457200" indent="-457200">
              <a:buClr>
                <a:schemeClr val="bg1"/>
              </a:buClr>
              <a:buFont typeface="Wingdings" panose="05000000000000000000" pitchFamily="2" charset="2"/>
              <a:buChar char="ü"/>
              <a:defRPr/>
            </a:pPr>
            <a:r>
              <a:rPr lang="en-GB" sz="3200" dirty="0">
                <a:latin typeface="Calibri" panose="020F0502020204030204"/>
                <a:cs typeface="Calibri"/>
              </a:rPr>
              <a:t>Recall of Module 2 vocabulary</a:t>
            </a:r>
          </a:p>
          <a:p>
            <a:pPr marL="457200" indent="-457200">
              <a:buClr>
                <a:schemeClr val="bg1"/>
              </a:buClr>
              <a:buFont typeface="Wingdings" panose="05000000000000000000" pitchFamily="2" charset="2"/>
              <a:buChar char="ü"/>
              <a:defRPr/>
            </a:pPr>
            <a:r>
              <a:rPr lang="en-GB" sz="3200" dirty="0">
                <a:latin typeface="Calibri" panose="020F0502020204030204"/>
                <a:cs typeface="Calibri"/>
              </a:rPr>
              <a:t>Exam style listening questions</a:t>
            </a:r>
          </a:p>
          <a:p>
            <a:pPr marL="457200" indent="-457200">
              <a:buClr>
                <a:schemeClr val="bg1"/>
              </a:buClr>
              <a:buFont typeface="Wingdings" panose="05000000000000000000" pitchFamily="2" charset="2"/>
              <a:buChar char="ü"/>
              <a:defRPr/>
            </a:pPr>
            <a:r>
              <a:rPr lang="en-GB" sz="3200" dirty="0">
                <a:latin typeface="Calibri" panose="020F0502020204030204"/>
                <a:cs typeface="Calibri"/>
              </a:rPr>
              <a:t>Exam style reading questions</a:t>
            </a:r>
          </a:p>
          <a:p>
            <a:pPr marL="457200" indent="-457200">
              <a:buClr>
                <a:schemeClr val="bg1"/>
              </a:buClr>
              <a:buFont typeface="Wingdings" panose="05000000000000000000" pitchFamily="2" charset="2"/>
              <a:buChar char="ü"/>
              <a:defRPr/>
            </a:pPr>
            <a:r>
              <a:rPr lang="en-GB" sz="3200" dirty="0">
                <a:latin typeface="Calibri" panose="020F0502020204030204"/>
                <a:cs typeface="Calibri"/>
              </a:rPr>
              <a:t>Translation skills</a:t>
            </a:r>
          </a:p>
          <a:p>
            <a:pPr marL="457200" indent="-457200">
              <a:buFont typeface="Wingdings" panose="05000000000000000000" pitchFamily="2" charset="2"/>
              <a:buChar char="ü"/>
              <a:defRPr/>
            </a:pPr>
            <a:endParaRPr lang="en-GB" sz="3200" dirty="0">
              <a:latin typeface="Calibri" panose="020F0502020204030204"/>
              <a:cs typeface="Calibri"/>
            </a:endParaRPr>
          </a:p>
          <a:p>
            <a:pPr>
              <a:defRPr/>
            </a:pPr>
            <a:endParaRPr lang="en-GB" sz="2000" dirty="0">
              <a:latin typeface="Calibri" panose="020F0502020204030204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41770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1778" y="133559"/>
            <a:ext cx="3872418" cy="1066808"/>
          </a:xfrm>
          <a:prstGeom prst="rect">
            <a:avLst/>
          </a:prstGeom>
          <a:solidFill>
            <a:srgbClr val="A73B4D"/>
          </a:solidFill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prstClr val="white"/>
                </a:solidFill>
                <a:latin typeface="Calibri" panose="020F0502020204030204"/>
              </a:rPr>
              <a:t>Partner Quiz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7327F530-42A2-4B25-8E1B-DF2844443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774" y="202972"/>
            <a:ext cx="860158" cy="863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E37C7CD-1AE6-4265-B604-0B2D0032180F}"/>
              </a:ext>
            </a:extLst>
          </p:cNvPr>
          <p:cNvSpPr/>
          <p:nvPr/>
        </p:nvSpPr>
        <p:spPr>
          <a:xfrm>
            <a:off x="7871506" y="5250869"/>
            <a:ext cx="3872418" cy="1066808"/>
          </a:xfrm>
          <a:prstGeom prst="rect">
            <a:avLst/>
          </a:prstGeom>
          <a:solidFill>
            <a:srgbClr val="A73B4D"/>
          </a:solidFill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prstClr val="white"/>
                </a:solidFill>
                <a:latin typeface="Calibri" panose="020F0502020204030204"/>
              </a:rPr>
              <a:t>Use your vocabulary book – Page 19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7E9AAE-1100-4CD5-A8E2-119B4AF89F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9865" y="113603"/>
            <a:ext cx="2700357" cy="10668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740869C-F3FC-42BD-B3F1-DF6C6939E4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076" y="1480890"/>
            <a:ext cx="7015587" cy="527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059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DD445CE-4915-4DC4-8594-E72C5B2AB3D2}"/>
              </a:ext>
            </a:extLst>
          </p:cNvPr>
          <p:cNvSpPr txBox="1"/>
          <p:nvPr/>
        </p:nvSpPr>
        <p:spPr>
          <a:xfrm>
            <a:off x="630027" y="1731100"/>
            <a:ext cx="6017272" cy="447814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spcAft>
                <a:spcPts val="600"/>
              </a:spcAft>
              <a:buClr>
                <a:schemeClr val="bg1"/>
              </a:buClr>
              <a:buFont typeface="+mj-lt"/>
              <a:buAutoNum type="arabicPeriod"/>
            </a:pPr>
            <a:r>
              <a:rPr lang="en-US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feiern</a:t>
            </a:r>
            <a:endParaRPr lang="en-US" sz="2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457200" indent="-457200">
              <a:spcAft>
                <a:spcPts val="600"/>
              </a:spcAft>
              <a:buClr>
                <a:schemeClr val="bg1"/>
              </a:buClr>
              <a:buFont typeface="+mj-lt"/>
              <a:buAutoNum type="arabicPeriod"/>
            </a:pPr>
            <a:r>
              <a:rPr lang="en-US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Ostern</a:t>
            </a:r>
            <a:endParaRPr lang="en-US" sz="2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457200" indent="-457200">
              <a:spcAft>
                <a:spcPts val="600"/>
              </a:spcAft>
              <a:buClr>
                <a:schemeClr val="bg1"/>
              </a:buClr>
              <a:buFont typeface="+mj-lt"/>
              <a:buAutoNum type="arabicPeriod"/>
            </a:pPr>
            <a:r>
              <a:rPr lang="en-US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Weihnachten</a:t>
            </a:r>
            <a:endParaRPr lang="en-US" sz="2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457200" indent="-457200">
              <a:spcAft>
                <a:spcPts val="600"/>
              </a:spcAft>
              <a:buClr>
                <a:schemeClr val="bg1"/>
              </a:buClr>
              <a:buFont typeface="+mj-lt"/>
              <a:buAutoNum type="arabicPeriod"/>
            </a:pP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der </a:t>
            </a:r>
            <a:r>
              <a:rPr lang="en-US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Festzug</a:t>
            </a:r>
            <a:endParaRPr lang="en-US" sz="2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457200" indent="-457200">
              <a:spcAft>
                <a:spcPts val="600"/>
              </a:spcAft>
              <a:buClr>
                <a:schemeClr val="bg1"/>
              </a:buClr>
              <a:buFont typeface="+mj-lt"/>
              <a:buAutoNum type="arabicPeriod"/>
            </a:pP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der Karneval</a:t>
            </a:r>
          </a:p>
          <a:p>
            <a:pPr marL="457200" indent="-457200">
              <a:spcAft>
                <a:spcPts val="600"/>
              </a:spcAft>
              <a:buClr>
                <a:schemeClr val="bg1"/>
              </a:buClr>
              <a:buFont typeface="+mj-lt"/>
              <a:buAutoNum type="arabicPeriod"/>
            </a:pP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der </a:t>
            </a:r>
            <a:r>
              <a:rPr lang="en-US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Maibaum</a:t>
            </a:r>
            <a:endParaRPr lang="en-US" sz="2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457200" indent="-457200">
              <a:spcAft>
                <a:spcPts val="600"/>
              </a:spcAft>
              <a:buClr>
                <a:schemeClr val="bg1"/>
              </a:buClr>
              <a:buFont typeface="+mj-lt"/>
              <a:buAutoNum type="arabicPeriod"/>
            </a:pP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das Fest</a:t>
            </a:r>
          </a:p>
          <a:p>
            <a:pPr marL="457200" indent="-457200">
              <a:spcAft>
                <a:spcPts val="600"/>
              </a:spcAft>
              <a:buClr>
                <a:schemeClr val="bg1"/>
              </a:buClr>
              <a:buFont typeface="+mj-lt"/>
              <a:buAutoNum type="arabicPeriod"/>
            </a:pP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das </a:t>
            </a:r>
            <a:r>
              <a:rPr lang="en-US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Feuerwerk</a:t>
            </a:r>
            <a:endParaRPr lang="en-US" sz="2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457200" indent="-457200">
              <a:spcAft>
                <a:spcPts val="600"/>
              </a:spcAft>
              <a:buClr>
                <a:schemeClr val="bg1"/>
              </a:buClr>
              <a:buFont typeface="+mj-lt"/>
              <a:buAutoNum type="arabicPeriod"/>
            </a:pP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das </a:t>
            </a:r>
            <a:r>
              <a:rPr lang="en-US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Geschenk</a:t>
            </a:r>
            <a:endParaRPr lang="en-US" sz="2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457200" indent="-457200">
              <a:spcAft>
                <a:spcPts val="600"/>
              </a:spcAft>
              <a:buClr>
                <a:schemeClr val="bg1"/>
              </a:buClr>
              <a:buFont typeface="+mj-lt"/>
              <a:buAutoNum type="arabicPeriod"/>
            </a:pP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Es </a:t>
            </a:r>
            <a:r>
              <a:rPr lang="en-US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gibt</a:t>
            </a: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Reden</a:t>
            </a:r>
            <a:endParaRPr lang="en-US" sz="2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935AFD8-3AD4-42D0-85CB-A8CCB1AB1D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2591" y="1887866"/>
            <a:ext cx="1615836" cy="10962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866BD4C-EBC2-4F21-9EBD-814EB4968C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9865" y="113603"/>
            <a:ext cx="2700357" cy="106680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7FA35DA-198C-4B20-AE69-55BE58E80369}"/>
              </a:ext>
            </a:extLst>
          </p:cNvPr>
          <p:cNvSpPr/>
          <p:nvPr/>
        </p:nvSpPr>
        <p:spPr>
          <a:xfrm>
            <a:off x="9561250" y="6209249"/>
            <a:ext cx="2445123" cy="535148"/>
          </a:xfrm>
          <a:prstGeom prst="rect">
            <a:avLst/>
          </a:prstGeom>
          <a:solidFill>
            <a:srgbClr val="A73B4D"/>
          </a:solidFill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Vocab quiz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7A2920-5CD5-4DC4-816E-620C94EA7707}"/>
              </a:ext>
            </a:extLst>
          </p:cNvPr>
          <p:cNvSpPr txBox="1"/>
          <p:nvPr/>
        </p:nvSpPr>
        <p:spPr>
          <a:xfrm>
            <a:off x="7032307" y="3110532"/>
            <a:ext cx="4135902" cy="25545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spcAft>
                <a:spcPts val="600"/>
              </a:spcAft>
              <a:buClr>
                <a:schemeClr val="bg1"/>
              </a:buClr>
              <a:buFont typeface="+mj-lt"/>
              <a:buAutoNum type="arabicPeriod"/>
            </a:pPr>
            <a:r>
              <a:rPr lang="en-US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Easter</a:t>
            </a:r>
          </a:p>
          <a:p>
            <a:pPr marL="457200" indent="-457200">
              <a:spcAft>
                <a:spcPts val="600"/>
              </a:spcAft>
              <a:buClr>
                <a:schemeClr val="bg1"/>
              </a:buClr>
              <a:buFont typeface="+mj-lt"/>
              <a:buAutoNum type="arabicPeriod"/>
            </a:pPr>
            <a:r>
              <a:rPr lang="en-US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Christmas</a:t>
            </a:r>
          </a:p>
          <a:p>
            <a:pPr marL="457200" indent="-457200">
              <a:spcAft>
                <a:spcPts val="600"/>
              </a:spcAft>
              <a:buClr>
                <a:schemeClr val="bg1"/>
              </a:buClr>
              <a:buFont typeface="+mj-lt"/>
              <a:buAutoNum type="arabicPeriod"/>
            </a:pPr>
            <a:r>
              <a:rPr lang="en-US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Party</a:t>
            </a:r>
          </a:p>
          <a:p>
            <a:pPr marL="457200" indent="-457200">
              <a:spcAft>
                <a:spcPts val="600"/>
              </a:spcAft>
              <a:buClr>
                <a:schemeClr val="bg1"/>
              </a:buClr>
              <a:buFont typeface="+mj-lt"/>
              <a:buAutoNum type="arabicPeriod"/>
            </a:pPr>
            <a:r>
              <a:rPr lang="en-US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present</a:t>
            </a:r>
          </a:p>
          <a:p>
            <a:pPr marL="457200" indent="-457200">
              <a:spcAft>
                <a:spcPts val="600"/>
              </a:spcAft>
              <a:buClr>
                <a:schemeClr val="bg1"/>
              </a:buClr>
              <a:buFont typeface="+mj-lt"/>
              <a:buAutoNum type="arabicPeriod"/>
            </a:pPr>
            <a:r>
              <a:rPr lang="en-US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There is/are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3C10DB8-2C66-459F-8FBB-AD8D9F0833AD}"/>
              </a:ext>
            </a:extLst>
          </p:cNvPr>
          <p:cNvSpPr/>
          <p:nvPr/>
        </p:nvSpPr>
        <p:spPr>
          <a:xfrm>
            <a:off x="244061" y="173783"/>
            <a:ext cx="6974724" cy="1159647"/>
          </a:xfrm>
          <a:prstGeom prst="rect">
            <a:avLst/>
          </a:prstGeom>
          <a:solidFill>
            <a:srgbClr val="A73B4D"/>
          </a:solidFill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>
              <a:defRPr/>
            </a:pPr>
            <a:r>
              <a:rPr lang="en-GB" sz="3200" u="sng" dirty="0" err="1">
                <a:solidFill>
                  <a:srgbClr val="FFFFFF"/>
                </a:solidFill>
                <a:latin typeface="Calibri" panose="020F0502020204030204"/>
                <a:cs typeface="Calibri"/>
              </a:rPr>
              <a:t>Dienstag</a:t>
            </a:r>
            <a:r>
              <a:rPr lang="en-GB" sz="3200" u="sng" dirty="0">
                <a:solidFill>
                  <a:srgbClr val="FFFFFF"/>
                </a:solidFill>
                <a:latin typeface="Calibri" panose="020F0502020204030204"/>
                <a:cs typeface="Calibri"/>
              </a:rPr>
              <a:t>, den 16ten </a:t>
            </a:r>
            <a:r>
              <a:rPr lang="en-GB" sz="3200" u="sng" dirty="0" err="1">
                <a:solidFill>
                  <a:srgbClr val="FFFFFF"/>
                </a:solidFill>
                <a:latin typeface="Calibri" panose="020F0502020204030204"/>
                <a:cs typeface="Calibri"/>
              </a:rPr>
              <a:t>März</a:t>
            </a:r>
            <a:endParaRPr lang="en-GB" sz="3200" u="sng" dirty="0">
              <a:solidFill>
                <a:srgbClr val="FFFFFF"/>
              </a:solidFill>
              <a:latin typeface="Calibri" panose="020F0502020204030204"/>
              <a:cs typeface="Calibri"/>
            </a:endParaRPr>
          </a:p>
          <a:p>
            <a:pPr>
              <a:defRPr/>
            </a:pPr>
            <a:r>
              <a:rPr lang="en-GB" sz="3200" u="sng" dirty="0">
                <a:solidFill>
                  <a:srgbClr val="FFFFFF"/>
                </a:solidFill>
                <a:latin typeface="Calibri" panose="020F0502020204030204"/>
                <a:cs typeface="Calibri"/>
              </a:rPr>
              <a:t>Feste und </a:t>
            </a:r>
            <a:r>
              <a:rPr lang="en-GB" sz="3200" u="sng" dirty="0" err="1">
                <a:solidFill>
                  <a:srgbClr val="FFFFFF"/>
                </a:solidFill>
                <a:latin typeface="Calibri" panose="020F0502020204030204"/>
                <a:cs typeface="Calibri"/>
              </a:rPr>
              <a:t>Feiern</a:t>
            </a:r>
            <a:endParaRPr lang="en-GB" sz="3200" u="sng" dirty="0">
              <a:solidFill>
                <a:srgbClr val="FFFFFF"/>
              </a:solidFill>
              <a:latin typeface="Calibri" panose="020F0502020204030204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88082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930C0EB-C6E5-44BE-83DF-1A4B17C2DED2}"/>
              </a:ext>
            </a:extLst>
          </p:cNvPr>
          <p:cNvSpPr/>
          <p:nvPr/>
        </p:nvSpPr>
        <p:spPr>
          <a:xfrm>
            <a:off x="2218151" y="213257"/>
            <a:ext cx="7755698" cy="692150"/>
          </a:xfrm>
          <a:prstGeom prst="rect">
            <a:avLst/>
          </a:prstGeom>
          <a:solidFill>
            <a:srgbClr val="A73B4D"/>
          </a:solidFill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marL="0" marR="0" lvl="0" indent="0" algn="l" defTabSz="9143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kern="1200" dirty="0" err="1">
                <a:solidFill>
                  <a:prstClr val="white"/>
                </a:solidFill>
                <a:latin typeface="Calibri" panose="020F0502020204030204"/>
                <a:cs typeface="Calibri"/>
              </a:rPr>
              <a:t>Vokabeln</a:t>
            </a:r>
            <a:r>
              <a:rPr lang="en-GB" sz="3200" kern="1200" dirty="0">
                <a:solidFill>
                  <a:prstClr val="white"/>
                </a:solidFill>
                <a:latin typeface="Calibri" panose="020F0502020204030204"/>
                <a:cs typeface="Calibri"/>
              </a:rPr>
              <a:t> </a:t>
            </a:r>
            <a:r>
              <a:rPr lang="en-GB" sz="3200" kern="1200" dirty="0" err="1">
                <a:solidFill>
                  <a:prstClr val="white"/>
                </a:solidFill>
                <a:latin typeface="Calibri" panose="020F0502020204030204"/>
                <a:cs typeface="Calibri"/>
              </a:rPr>
              <a:t>Kapitel</a:t>
            </a:r>
            <a:r>
              <a:rPr lang="en-GB" sz="3200" kern="1200" dirty="0">
                <a:solidFill>
                  <a:prstClr val="white"/>
                </a:solidFill>
                <a:latin typeface="Calibri" panose="020F0502020204030204"/>
                <a:cs typeface="Calibri"/>
              </a:rPr>
              <a:t> 2  - Quick recall and practice</a:t>
            </a:r>
            <a:endParaRPr kumimoji="0" lang="en-GB" sz="3200" b="0" i="0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904FB6-1184-439F-9397-811DF49465C2}"/>
              </a:ext>
            </a:extLst>
          </p:cNvPr>
          <p:cNvSpPr/>
          <p:nvPr/>
        </p:nvSpPr>
        <p:spPr>
          <a:xfrm>
            <a:off x="480109" y="1146546"/>
            <a:ext cx="5272347" cy="5420508"/>
          </a:xfrm>
          <a:prstGeom prst="rect">
            <a:avLst/>
          </a:prstGeom>
          <a:solidFill>
            <a:srgbClr val="A73B4D"/>
          </a:solidFill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t"/>
          <a:lstStyle/>
          <a:p>
            <a:pPr marL="514350" marR="0" lvl="0" indent="-514350" algn="l" defTabSz="9143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GB" sz="3200" dirty="0" err="1">
                <a:latin typeface="Calibri" panose="020F0502020204030204"/>
                <a:cs typeface="Calibri"/>
              </a:rPr>
              <a:t>einmal</a:t>
            </a:r>
            <a:r>
              <a:rPr lang="en-GB" sz="3200" dirty="0">
                <a:latin typeface="Calibri" panose="020F0502020204030204"/>
                <a:cs typeface="Calibri"/>
              </a:rPr>
              <a:t> pro </a:t>
            </a:r>
            <a:r>
              <a:rPr lang="en-GB" sz="3200" dirty="0" err="1">
                <a:latin typeface="Calibri" panose="020F0502020204030204"/>
                <a:cs typeface="Calibri"/>
              </a:rPr>
              <a:t>Woche</a:t>
            </a:r>
            <a:endParaRPr lang="en-GB" sz="3200" dirty="0">
              <a:latin typeface="Calibri" panose="020F0502020204030204"/>
              <a:cs typeface="Calibri"/>
            </a:endParaRPr>
          </a:p>
          <a:p>
            <a:pPr marL="514350" marR="0" lvl="0" indent="-514350" algn="l" defTabSz="9143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3200" b="0" i="0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ein</a:t>
            </a:r>
            <a:r>
              <a:rPr lang="en-GB" sz="3200" dirty="0">
                <a:solidFill>
                  <a:prstClr val="white"/>
                </a:solidFill>
                <a:latin typeface="Calibri" panose="020F0502020204030204"/>
                <a:cs typeface="Calibri"/>
              </a:rPr>
              <a:t>mal pro Monat</a:t>
            </a:r>
          </a:p>
          <a:p>
            <a:pPr marL="514350" marR="0" lvl="0" indent="-514350" algn="l" defTabSz="9143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3200" b="0" i="0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oft</a:t>
            </a:r>
          </a:p>
          <a:p>
            <a:pPr marL="514350" marR="0" lvl="0" indent="-514350" algn="l" defTabSz="9143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GB" sz="3200" dirty="0" err="1">
                <a:solidFill>
                  <a:prstClr val="white"/>
                </a:solidFill>
                <a:latin typeface="Calibri" panose="020F0502020204030204"/>
                <a:cs typeface="Calibri"/>
              </a:rPr>
              <a:t>nie</a:t>
            </a:r>
            <a:endParaRPr lang="en-GB" sz="3200" dirty="0">
              <a:solidFill>
                <a:prstClr val="white"/>
              </a:solidFill>
              <a:latin typeface="Calibri" panose="020F0502020204030204"/>
              <a:cs typeface="Calibri"/>
            </a:endParaRPr>
          </a:p>
          <a:p>
            <a:pPr marL="514350" marR="0" lvl="0" indent="-514350" algn="l" defTabSz="9143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3200" b="0" i="0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langweilig</a:t>
            </a:r>
            <a:endParaRPr kumimoji="0" lang="en-GB" sz="3200" b="0" i="0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514350" marR="0" lvl="0" indent="-514350" algn="l" defTabSz="9143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GB" sz="3200" dirty="0" err="1">
                <a:solidFill>
                  <a:prstClr val="white"/>
                </a:solidFill>
                <a:latin typeface="Calibri" panose="020F0502020204030204"/>
                <a:cs typeface="Calibri"/>
              </a:rPr>
              <a:t>schrecklich</a:t>
            </a:r>
            <a:endParaRPr lang="en-GB" sz="3200" dirty="0">
              <a:solidFill>
                <a:prstClr val="white"/>
              </a:solidFill>
              <a:latin typeface="Calibri" panose="020F0502020204030204"/>
              <a:cs typeface="Calibri"/>
            </a:endParaRPr>
          </a:p>
          <a:p>
            <a:pPr marL="514350" marR="0" lvl="0" indent="-514350" algn="l" defTabSz="9143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3200" b="0" i="0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lustig</a:t>
            </a:r>
            <a:endParaRPr kumimoji="0" lang="en-GB" sz="3200" b="0" i="0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514350" marR="0" lvl="0" indent="-514350" algn="l" defTabSz="9143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GB" sz="3200" dirty="0" err="1">
                <a:solidFill>
                  <a:prstClr val="white"/>
                </a:solidFill>
                <a:latin typeface="Calibri" panose="020F0502020204030204"/>
                <a:cs typeface="Calibri"/>
              </a:rPr>
              <a:t>spannend</a:t>
            </a:r>
            <a:endParaRPr lang="en-GB" sz="3200" dirty="0">
              <a:solidFill>
                <a:prstClr val="white"/>
              </a:solidFill>
              <a:latin typeface="Calibri" panose="020F0502020204030204"/>
              <a:cs typeface="Calibri"/>
            </a:endParaRPr>
          </a:p>
          <a:p>
            <a:pPr marL="514350" marR="0" lvl="0" indent="-514350" algn="l" defTabSz="9143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3200" b="0" i="0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die Stimmung</a:t>
            </a:r>
          </a:p>
          <a:p>
            <a:pPr marL="514350" marR="0" lvl="0" indent="-514350" algn="l" defTabSz="9143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GB" sz="3200" dirty="0">
                <a:solidFill>
                  <a:prstClr val="white"/>
                </a:solidFill>
                <a:latin typeface="Calibri" panose="020F0502020204030204"/>
                <a:cs typeface="Calibri"/>
              </a:rPr>
              <a:t>die </a:t>
            </a:r>
            <a:r>
              <a:rPr lang="en-GB" sz="3200" dirty="0" err="1">
                <a:solidFill>
                  <a:prstClr val="white"/>
                </a:solidFill>
                <a:latin typeface="Calibri" panose="020F0502020204030204"/>
                <a:cs typeface="Calibri"/>
              </a:rPr>
              <a:t>Zeitschriften</a:t>
            </a:r>
            <a:endParaRPr lang="en-GB" sz="3200" dirty="0">
              <a:solidFill>
                <a:prstClr val="white"/>
              </a:solidFill>
              <a:latin typeface="Calibri" panose="020F0502020204030204"/>
              <a:cs typeface="Calibri"/>
            </a:endParaRPr>
          </a:p>
          <a:p>
            <a:pPr marL="514350" marR="0" lvl="0" indent="-514350" algn="l" defTabSz="9143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GB" sz="3200" dirty="0">
                <a:solidFill>
                  <a:prstClr val="white"/>
                </a:solidFill>
                <a:latin typeface="Calibri" panose="020F0502020204030204"/>
                <a:cs typeface="Calibri"/>
              </a:rPr>
              <a:t>die </a:t>
            </a:r>
            <a:r>
              <a:rPr lang="en-GB" sz="3200" dirty="0" err="1">
                <a:solidFill>
                  <a:prstClr val="white"/>
                </a:solidFill>
                <a:latin typeface="Calibri" panose="020F0502020204030204"/>
                <a:cs typeface="Calibri"/>
              </a:rPr>
              <a:t>Zeitungen</a:t>
            </a:r>
            <a:endParaRPr kumimoji="0" lang="en-GB" sz="3200" b="0" i="0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D16CF4-99AB-4034-BE3B-95B4EBFDDA0A}"/>
              </a:ext>
            </a:extLst>
          </p:cNvPr>
          <p:cNvSpPr/>
          <p:nvPr/>
        </p:nvSpPr>
        <p:spPr>
          <a:xfrm>
            <a:off x="6439543" y="1146546"/>
            <a:ext cx="5150773" cy="5420508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t"/>
          <a:lstStyle/>
          <a:p>
            <a:pPr marL="514350" marR="0" lvl="0" indent="-514350" algn="l" defTabSz="9143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lphaUcPeriod"/>
              <a:tabLst/>
              <a:defRPr/>
            </a:pPr>
            <a:r>
              <a:rPr lang="en-GB" sz="3200" dirty="0">
                <a:solidFill>
                  <a:schemeClr val="tx1"/>
                </a:solidFill>
                <a:latin typeface="Calibri" panose="020F0502020204030204"/>
                <a:cs typeface="Calibri"/>
              </a:rPr>
              <a:t>the atmosphere</a:t>
            </a:r>
          </a:p>
          <a:p>
            <a:pPr marL="514350" marR="0" lvl="0" indent="-514350" algn="l" defTabSz="9143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lphaUcPeriod"/>
              <a:tabLst/>
              <a:defRPr/>
            </a:pPr>
            <a:r>
              <a:rPr lang="en-GB" sz="3200" dirty="0">
                <a:solidFill>
                  <a:schemeClr val="tx1"/>
                </a:solidFill>
                <a:latin typeface="Calibri" panose="020F0502020204030204"/>
                <a:cs typeface="Calibri"/>
              </a:rPr>
              <a:t>never</a:t>
            </a:r>
          </a:p>
          <a:p>
            <a:pPr marL="514350" marR="0" lvl="0" indent="-514350" algn="l" defTabSz="9143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lphaUcPeriod"/>
              <a:tabLst/>
              <a:defRPr/>
            </a:pPr>
            <a:r>
              <a:rPr lang="en-GB" sz="3200" dirty="0">
                <a:solidFill>
                  <a:schemeClr val="tx1"/>
                </a:solidFill>
                <a:latin typeface="Calibri" panose="020F0502020204030204"/>
                <a:cs typeface="Calibri"/>
              </a:rPr>
              <a:t>boring</a:t>
            </a:r>
          </a:p>
          <a:p>
            <a:pPr marL="514350" marR="0" lvl="0" indent="-514350" algn="l" defTabSz="9143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lphaUcPeriod"/>
              <a:tabLst/>
              <a:defRPr/>
            </a:pPr>
            <a:r>
              <a:rPr lang="en-GB" sz="3200" dirty="0">
                <a:solidFill>
                  <a:schemeClr val="tx1"/>
                </a:solidFill>
                <a:latin typeface="Calibri" panose="020F0502020204030204"/>
                <a:cs typeface="Calibri"/>
              </a:rPr>
              <a:t>once a week</a:t>
            </a:r>
          </a:p>
          <a:p>
            <a:pPr marL="514350" marR="0" lvl="0" indent="-514350" algn="l" defTabSz="9143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lphaUcPeriod"/>
              <a:tabLst/>
              <a:defRPr/>
            </a:pPr>
            <a:r>
              <a:rPr lang="en-GB" sz="3200" dirty="0">
                <a:solidFill>
                  <a:schemeClr val="tx1"/>
                </a:solidFill>
                <a:latin typeface="Calibri" panose="020F0502020204030204"/>
                <a:cs typeface="Calibri"/>
              </a:rPr>
              <a:t>once a month</a:t>
            </a:r>
          </a:p>
          <a:p>
            <a:pPr marL="514350" marR="0" lvl="0" indent="-514350" algn="l" defTabSz="9143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lphaUcPeriod"/>
              <a:tabLst/>
              <a:defRPr/>
            </a:pPr>
            <a:r>
              <a:rPr lang="en-GB" sz="3200" dirty="0">
                <a:solidFill>
                  <a:schemeClr val="tx1"/>
                </a:solidFill>
                <a:latin typeface="Calibri" panose="020F0502020204030204"/>
                <a:cs typeface="Calibri"/>
              </a:rPr>
              <a:t>often</a:t>
            </a:r>
          </a:p>
          <a:p>
            <a:pPr marL="514350" marR="0" lvl="0" indent="-514350" algn="l" defTabSz="9143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lphaUcPeriod"/>
              <a:tabLst/>
              <a:defRPr/>
            </a:pPr>
            <a:r>
              <a:rPr lang="en-GB" sz="3200" dirty="0">
                <a:solidFill>
                  <a:schemeClr val="tx1"/>
                </a:solidFill>
                <a:latin typeface="Calibri" panose="020F0502020204030204"/>
                <a:cs typeface="Calibri"/>
              </a:rPr>
              <a:t>the newspapers</a:t>
            </a:r>
          </a:p>
          <a:p>
            <a:pPr marL="514350" marR="0" lvl="0" indent="-514350" algn="l" defTabSz="9143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lphaUcPeriod"/>
              <a:tabLst/>
              <a:defRPr/>
            </a:pPr>
            <a:r>
              <a:rPr lang="en-GB" sz="3200" dirty="0">
                <a:solidFill>
                  <a:schemeClr val="tx1"/>
                </a:solidFill>
                <a:latin typeface="Calibri" panose="020F0502020204030204"/>
                <a:cs typeface="Calibri"/>
              </a:rPr>
              <a:t>the magazines</a:t>
            </a:r>
          </a:p>
          <a:p>
            <a:pPr marL="514350" marR="0" lvl="0" indent="-514350" algn="l" defTabSz="9143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lphaUcPeriod"/>
              <a:tabLst/>
              <a:defRPr/>
            </a:pPr>
            <a:r>
              <a:rPr lang="en-GB" sz="3200" dirty="0">
                <a:solidFill>
                  <a:schemeClr val="tx1"/>
                </a:solidFill>
                <a:latin typeface="Calibri" panose="020F0502020204030204"/>
                <a:cs typeface="Calibri"/>
              </a:rPr>
              <a:t>funny</a:t>
            </a:r>
          </a:p>
          <a:p>
            <a:pPr marL="514350" marR="0" lvl="0" indent="-514350" algn="l" defTabSz="9143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lphaUcPeriod"/>
              <a:tabLst/>
              <a:defRPr/>
            </a:pPr>
            <a:r>
              <a:rPr lang="en-GB" sz="3200" dirty="0">
                <a:solidFill>
                  <a:schemeClr val="tx1"/>
                </a:solidFill>
                <a:latin typeface="Calibri" panose="020F0502020204030204"/>
                <a:cs typeface="Calibri"/>
              </a:rPr>
              <a:t>terrible</a:t>
            </a:r>
          </a:p>
          <a:p>
            <a:pPr marL="514350" marR="0" lvl="0" indent="-514350" algn="l" defTabSz="9143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lphaUcPeriod"/>
              <a:tabLst/>
              <a:defRPr/>
            </a:pPr>
            <a:r>
              <a:rPr lang="en-GB" sz="3200" dirty="0">
                <a:solidFill>
                  <a:schemeClr val="tx1"/>
                </a:solidFill>
                <a:latin typeface="Calibri" panose="020F0502020204030204"/>
                <a:cs typeface="Calibri"/>
              </a:rPr>
              <a:t>exciting</a:t>
            </a:r>
            <a:endParaRPr lang="en-US" dirty="0"/>
          </a:p>
        </p:txBody>
      </p:sp>
      <p:pic>
        <p:nvPicPr>
          <p:cNvPr id="1026" name="Picture 2" descr="Clientmoji">
            <a:extLst>
              <a:ext uri="{FF2B5EF4-FFF2-40B4-BE49-F238E27FC236}">
                <a16:creationId xmlns:a16="http://schemas.microsoft.com/office/drawing/2014/main" id="{6736557A-C388-4042-B47D-76A03A330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4290" y="1454020"/>
            <a:ext cx="2517710" cy="2517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2206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918CA08-FD07-4593-AE58-A0CE83AE87D2}"/>
              </a:ext>
            </a:extLst>
          </p:cNvPr>
          <p:cNvSpPr/>
          <p:nvPr/>
        </p:nvSpPr>
        <p:spPr>
          <a:xfrm>
            <a:off x="115983" y="172393"/>
            <a:ext cx="6505852" cy="848539"/>
          </a:xfrm>
          <a:prstGeom prst="rect">
            <a:avLst/>
          </a:prstGeom>
          <a:solidFill>
            <a:srgbClr val="A73B4D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Grammatik – using several tenses: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AC563A-B84A-40BF-96BC-46A5FC37DF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957" t="14476" r="27174" b="16312"/>
          <a:stretch/>
        </p:blipFill>
        <p:spPr>
          <a:xfrm>
            <a:off x="2722644" y="1390454"/>
            <a:ext cx="6241774" cy="529515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6831295-01B2-4123-872C-27C7934B47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3986" y="2343066"/>
            <a:ext cx="2434895" cy="2434895"/>
          </a:xfrm>
          <a:prstGeom prst="rect">
            <a:avLst/>
          </a:prstGeom>
        </p:spPr>
      </p:pic>
      <p:pic>
        <p:nvPicPr>
          <p:cNvPr id="2050" name="Picture 2" descr="Clientmoji">
            <a:extLst>
              <a:ext uri="{FF2B5EF4-FFF2-40B4-BE49-F238E27FC236}">
                <a16:creationId xmlns:a16="http://schemas.microsoft.com/office/drawing/2014/main" id="{11A4B47C-D887-4AB9-9403-9FC949FEC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238" y="2453951"/>
            <a:ext cx="2712098" cy="2712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2E9D2C7-B26E-4780-9874-CF49B9D24E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89865" y="113603"/>
            <a:ext cx="2700357" cy="106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529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918CA08-FD07-4593-AE58-A0CE83AE87D2}"/>
              </a:ext>
            </a:extLst>
          </p:cNvPr>
          <p:cNvSpPr/>
          <p:nvPr/>
        </p:nvSpPr>
        <p:spPr>
          <a:xfrm>
            <a:off x="463119" y="252292"/>
            <a:ext cx="6505852" cy="848539"/>
          </a:xfrm>
          <a:prstGeom prst="rect">
            <a:avLst/>
          </a:prstGeom>
          <a:solidFill>
            <a:srgbClr val="A73B4D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Grammatik – using several tenses: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AC563A-B84A-40BF-96BC-46A5FC37DF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957" t="14476" r="27174" b="16312"/>
          <a:stretch/>
        </p:blipFill>
        <p:spPr>
          <a:xfrm>
            <a:off x="444977" y="1290219"/>
            <a:ext cx="6241774" cy="529515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627287B-B82F-446A-B40B-B8A26DFE4E91}"/>
              </a:ext>
            </a:extLst>
          </p:cNvPr>
          <p:cNvSpPr/>
          <p:nvPr/>
        </p:nvSpPr>
        <p:spPr>
          <a:xfrm>
            <a:off x="7334435" y="1540275"/>
            <a:ext cx="4632664" cy="4795043"/>
          </a:xfrm>
          <a:prstGeom prst="rect">
            <a:avLst/>
          </a:prstGeom>
          <a:solidFill>
            <a:srgbClr val="A73B4D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Grammatik – using several tenses!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u="sng" kern="12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Decide if these sentences are past, present or future: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GB" sz="2400" kern="12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Ich </a:t>
            </a:r>
            <a:r>
              <a:rPr lang="en-GB" sz="2400" kern="1200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feiere</a:t>
            </a:r>
            <a:r>
              <a:rPr lang="en-GB" sz="2400" kern="12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kern="1200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mein</a:t>
            </a:r>
            <a:r>
              <a:rPr lang="en-GB" sz="2400" kern="12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kern="1200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Geburtstag</a:t>
            </a:r>
            <a:endParaRPr lang="en-GB" sz="2400" kern="12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GB" sz="2400" kern="1200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Wir</a:t>
            </a:r>
            <a:r>
              <a:rPr lang="en-GB" sz="2400" kern="12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kern="1200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haben</a:t>
            </a:r>
            <a:r>
              <a:rPr lang="en-GB" sz="2400" kern="12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Schnitzel </a:t>
            </a:r>
            <a:r>
              <a:rPr lang="en-GB" sz="2400" kern="1200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gegessen</a:t>
            </a:r>
            <a:endParaRPr lang="en-GB" sz="2400" kern="12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GB" sz="2400" kern="1200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Wir</a:t>
            </a:r>
            <a:r>
              <a:rPr lang="en-GB" sz="2400" kern="12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kern="1200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werden</a:t>
            </a:r>
            <a:r>
              <a:rPr lang="en-GB" sz="2400" kern="12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die Stadt </a:t>
            </a:r>
            <a:r>
              <a:rPr lang="en-GB" sz="2400" kern="1200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gehen</a:t>
            </a:r>
            <a:endParaRPr lang="en-GB" sz="2400" kern="12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GB" sz="2400" kern="12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 </a:t>
            </a:r>
            <a:r>
              <a:rPr lang="en-GB" sz="2400" kern="1200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isst</a:t>
            </a:r>
            <a:r>
              <a:rPr lang="en-GB" sz="2400" kern="12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kern="1200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Schokolade</a:t>
            </a:r>
            <a:r>
              <a:rPr lang="en-GB" sz="2400" kern="12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und </a:t>
            </a:r>
            <a:r>
              <a:rPr lang="en-GB" sz="2400" kern="1200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trinkt</a:t>
            </a:r>
            <a:r>
              <a:rPr lang="en-GB" sz="2400" kern="12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Bier.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GB" sz="2400" kern="12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Ich bin ins Hotel </a:t>
            </a:r>
            <a:r>
              <a:rPr lang="en-GB" sz="2400" kern="1200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gegangen</a:t>
            </a:r>
            <a:r>
              <a:rPr lang="en-GB" sz="2400" kern="12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GB" sz="2400" kern="1200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Wir</a:t>
            </a:r>
            <a:r>
              <a:rPr lang="en-GB" sz="2400" kern="12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kern="1200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sind</a:t>
            </a:r>
            <a:r>
              <a:rPr lang="en-GB" sz="2400" kern="12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kern="1200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geflogen</a:t>
            </a:r>
            <a:r>
              <a:rPr lang="en-GB" sz="2400" kern="12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GB" sz="2400" kern="12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Ich </a:t>
            </a:r>
            <a:r>
              <a:rPr lang="en-GB" sz="2400" kern="1200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werde</a:t>
            </a:r>
            <a:r>
              <a:rPr lang="en-GB" sz="2400" kern="12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kern="1200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nächstes</a:t>
            </a:r>
            <a:r>
              <a:rPr lang="en-GB" sz="2400" kern="12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kern="1200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Jahr</a:t>
            </a:r>
            <a:r>
              <a:rPr lang="en-GB" sz="2400" kern="12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kern="1200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viel</a:t>
            </a:r>
            <a:r>
              <a:rPr lang="en-GB" sz="2400" kern="12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kern="1200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mehr</a:t>
            </a:r>
            <a:r>
              <a:rPr lang="en-GB" sz="2400" kern="12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kern="1200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machen</a:t>
            </a:r>
            <a:r>
              <a:rPr lang="en-GB" sz="2400" kern="12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GB" sz="2400" kern="1200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Wir</a:t>
            </a:r>
            <a:r>
              <a:rPr lang="en-GB" sz="2400" kern="12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kern="1200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feiern</a:t>
            </a:r>
            <a:r>
              <a:rPr lang="en-GB" sz="2400" kern="12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kern="1200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zu</a:t>
            </a:r>
            <a:r>
              <a:rPr lang="en-GB" sz="2400" kern="12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kern="1200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Hause</a:t>
            </a:r>
            <a:r>
              <a:rPr lang="en-GB" sz="2400" kern="12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GB" sz="2400" kern="12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400" u="sng" kern="12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564F55-6660-4CA8-8D0A-A38175DAC9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9865" y="113603"/>
            <a:ext cx="2700357" cy="106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858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915647"/>
              </p:ext>
            </p:extLst>
          </p:nvPr>
        </p:nvGraphicFramePr>
        <p:xfrm>
          <a:off x="274076" y="2596485"/>
          <a:ext cx="5638450" cy="1407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76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76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76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76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76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07344"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 marL="147469" marR="147469" marT="73734" marB="73734">
                    <a:solidFill>
                      <a:srgbClr val="FC3660">
                        <a:alpha val="9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 marL="147469" marR="147469" marT="73734" marB="73734">
                    <a:solidFill>
                      <a:srgbClr val="FC3660">
                        <a:alpha val="9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 marL="147469" marR="147469" marT="73734" marB="73734">
                    <a:solidFill>
                      <a:srgbClr val="FC3660">
                        <a:alpha val="9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 marL="147469" marR="147469" marT="73734" marB="73734">
                    <a:solidFill>
                      <a:srgbClr val="FC3660">
                        <a:alpha val="9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 marL="147469" marR="147469" marT="73734" marB="73734">
                    <a:solidFill>
                      <a:srgbClr val="FC3660">
                        <a:alpha val="9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3" y="4925676"/>
            <a:ext cx="2059837" cy="193232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74B9721-EF71-4C06-BE5F-F3323B39E929}"/>
              </a:ext>
            </a:extLst>
          </p:cNvPr>
          <p:cNvSpPr/>
          <p:nvPr/>
        </p:nvSpPr>
        <p:spPr>
          <a:xfrm>
            <a:off x="199369" y="119263"/>
            <a:ext cx="3601210" cy="988766"/>
          </a:xfrm>
          <a:prstGeom prst="rect">
            <a:avLst/>
          </a:prstGeom>
          <a:solidFill>
            <a:srgbClr val="A73B4D"/>
          </a:solidFill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defTabSz="914351">
              <a:defRPr/>
            </a:pPr>
            <a:r>
              <a:rPr lang="en-GB" sz="5806" dirty="0">
                <a:latin typeface="Calibri" panose="020F0502020204030204"/>
                <a:cs typeface="Calibri"/>
              </a:rPr>
              <a:t>Strip Bingo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29A67E-A7F0-4714-BBF5-FB2663DE38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560"/>
          <a:stretch/>
        </p:blipFill>
        <p:spPr>
          <a:xfrm>
            <a:off x="6138079" y="514765"/>
            <a:ext cx="5837482" cy="482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344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3584E02-286D-4833-8D95-DC0DB6033D13}"/>
              </a:ext>
            </a:extLst>
          </p:cNvPr>
          <p:cNvSpPr/>
          <p:nvPr/>
        </p:nvSpPr>
        <p:spPr>
          <a:xfrm>
            <a:off x="2370533" y="179624"/>
            <a:ext cx="6888884" cy="1427105"/>
          </a:xfrm>
          <a:prstGeom prst="rect">
            <a:avLst/>
          </a:prstGeom>
          <a:solidFill>
            <a:srgbClr val="A73B4D"/>
          </a:solidFill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21" tIns="35761" rIns="71521" bIns="35761" rtlCol="0" anchor="ctr"/>
          <a:lstStyle/>
          <a:p>
            <a:pPr defTabSz="715175">
              <a:defRPr/>
            </a:pPr>
            <a:r>
              <a:rPr lang="en-GB" sz="4035" dirty="0">
                <a:latin typeface="Calibri" panose="020F0502020204030204"/>
                <a:cs typeface="Calibri"/>
              </a:rPr>
              <a:t>       Ein </a:t>
            </a:r>
            <a:r>
              <a:rPr lang="en-GB" sz="4035" dirty="0" err="1">
                <a:latin typeface="Calibri" panose="020F0502020204030204"/>
                <a:cs typeface="Calibri"/>
              </a:rPr>
              <a:t>Kuli</a:t>
            </a:r>
            <a:r>
              <a:rPr lang="en-GB" sz="4035" dirty="0">
                <a:latin typeface="Calibri" panose="020F0502020204030204"/>
                <a:cs typeface="Calibri"/>
              </a:rPr>
              <a:t> und </a:t>
            </a:r>
            <a:r>
              <a:rPr lang="en-GB" sz="4035" dirty="0" err="1">
                <a:latin typeface="Calibri" panose="020F0502020204030204"/>
                <a:cs typeface="Calibri"/>
              </a:rPr>
              <a:t>ein</a:t>
            </a:r>
            <a:r>
              <a:rPr lang="en-GB" sz="4035" dirty="0">
                <a:latin typeface="Calibri" panose="020F0502020204030204"/>
                <a:cs typeface="Calibri"/>
              </a:rPr>
              <a:t> </a:t>
            </a:r>
            <a:r>
              <a:rPr lang="en-GB" sz="4035" dirty="0" err="1">
                <a:latin typeface="Calibri" panose="020F0502020204030204"/>
                <a:cs typeface="Calibri"/>
              </a:rPr>
              <a:t>Würfel</a:t>
            </a:r>
            <a:endParaRPr lang="en-GB" sz="4035" dirty="0">
              <a:latin typeface="Calibri" panose="020F0502020204030204"/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BA6749-B163-4029-870E-7FF0C41D46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324" y="424137"/>
            <a:ext cx="938073" cy="9380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55C9F49-D1FB-47EA-B3CA-1C511234A9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584" y="424142"/>
            <a:ext cx="673311" cy="9380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ED4E2F3-36A7-4B41-AEB8-EE0D5C8F2894}"/>
              </a:ext>
            </a:extLst>
          </p:cNvPr>
          <p:cNvSpPr txBox="1"/>
          <p:nvPr/>
        </p:nvSpPr>
        <p:spPr>
          <a:xfrm>
            <a:off x="331160" y="2006385"/>
            <a:ext cx="11600428" cy="470898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Clr>
                <a:schemeClr val="bg1"/>
              </a:buClr>
              <a:buAutoNum type="arabicPeriod"/>
            </a:pPr>
            <a:r>
              <a:rPr lang="en-US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Mein bester Freund </a:t>
            </a:r>
            <a:r>
              <a:rPr lang="en-US" sz="4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hei</a:t>
            </a:r>
            <a:r>
              <a:rPr lang="de-DE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ßt Stefan.</a:t>
            </a:r>
          </a:p>
          <a:p>
            <a:pPr marL="342900" indent="-342900">
              <a:spcAft>
                <a:spcPts val="1800"/>
              </a:spcAft>
              <a:buClr>
                <a:schemeClr val="bg1"/>
              </a:buClr>
              <a:buAutoNum type="arabicPeriod"/>
            </a:pPr>
            <a:r>
              <a:rPr lang="de-DE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Letzten Samstag sind wir in die Stadt gegangen.</a:t>
            </a:r>
          </a:p>
          <a:p>
            <a:pPr marL="342900" indent="-342900">
              <a:spcAft>
                <a:spcPts val="1800"/>
              </a:spcAft>
              <a:buClr>
                <a:schemeClr val="bg1"/>
              </a:buClr>
              <a:buAutoNum type="arabicPeriod"/>
            </a:pPr>
            <a:r>
              <a:rPr lang="de-DE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Nächsten Dienstag werden wir ins Kino gehen.</a:t>
            </a:r>
          </a:p>
          <a:p>
            <a:pPr marL="342900" indent="-342900">
              <a:spcAft>
                <a:spcPts val="1800"/>
              </a:spcAft>
              <a:buClr>
                <a:schemeClr val="bg1"/>
              </a:buClr>
              <a:buAutoNum type="arabicPeriod"/>
            </a:pPr>
            <a:r>
              <a:rPr lang="de-DE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Ich spiele nicht gern Fußball.</a:t>
            </a:r>
          </a:p>
          <a:p>
            <a:pPr marL="342900" indent="-342900">
              <a:spcAft>
                <a:spcPts val="1800"/>
              </a:spcAft>
              <a:buClr>
                <a:schemeClr val="bg1"/>
              </a:buClr>
              <a:buAutoNum type="arabicPeriod"/>
            </a:pPr>
            <a:r>
              <a:rPr lang="de-DE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Frau Gelder und Frau Gill gehen am Wochenende in die Disko</a:t>
            </a:r>
            <a:endParaRPr kumimoji="0" lang="en-GB" sz="4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3074" name="Picture 2" descr="Clientmoji">
            <a:extLst>
              <a:ext uri="{FF2B5EF4-FFF2-40B4-BE49-F238E27FC236}">
                <a16:creationId xmlns:a16="http://schemas.microsoft.com/office/drawing/2014/main" id="{B370B485-6FFD-460D-BAAC-5B290EE04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1963" y="3429000"/>
            <a:ext cx="2049624" cy="2049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9D533E8-19EA-42ED-96CB-516925FFA0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89865" y="113603"/>
            <a:ext cx="2700357" cy="106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560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0009_Chalk_Fun_SlidesMania">
  <a:themeElements>
    <a:clrScheme name="Verde amarillo">
      <a:dk1>
        <a:srgbClr val="000000"/>
      </a:dk1>
      <a:lt1>
        <a:srgbClr val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0_Chalk_Fun_SlidesMania">
  <a:themeElements>
    <a:clrScheme name="Verde amarillo">
      <a:dk1>
        <a:srgbClr val="000000"/>
      </a:dk1>
      <a:lt1>
        <a:srgbClr val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20A6188D0A6A41B845A69CCE42C23C" ma:contentTypeVersion="12" ma:contentTypeDescription="Create a new document." ma:contentTypeScope="" ma:versionID="3bd259443b5127382ba47c9d3966796e">
  <xsd:schema xmlns:xsd="http://www.w3.org/2001/XMLSchema" xmlns:xs="http://www.w3.org/2001/XMLSchema" xmlns:p="http://schemas.microsoft.com/office/2006/metadata/properties" xmlns:ns2="566ecea7-c1a6-4d68-b769-ea8fc6634919" xmlns:ns3="b819a8c9-d037-4504-af3d-d432f5defd1b" targetNamespace="http://schemas.microsoft.com/office/2006/metadata/properties" ma:root="true" ma:fieldsID="b0cea689e2ce9571a9758c0ac1664c86" ns2:_="" ns3:_="">
    <xsd:import namespace="566ecea7-c1a6-4d68-b769-ea8fc6634919"/>
    <xsd:import namespace="b819a8c9-d037-4504-af3d-d432f5defd1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6ecea7-c1a6-4d68-b769-ea8fc66349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19a8c9-d037-4504-af3d-d432f5defd1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48B47DD-32F7-4C79-96A2-1087A175D40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3F46E97-95B0-4C8E-80E4-0ACC7DB1AFD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81E179C-C883-4056-888A-2260804E7B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66ecea7-c1a6-4d68-b769-ea8fc6634919"/>
    <ds:schemaRef ds:uri="b819a8c9-d037-4504-af3d-d432f5defd1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1985</TotalTime>
  <Words>589</Words>
  <Application>Microsoft Office PowerPoint</Application>
  <PresentationFormat>Widescreen</PresentationFormat>
  <Paragraphs>140</Paragraphs>
  <Slides>20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Wingdings</vt:lpstr>
      <vt:lpstr>Barlow Condensed</vt:lpstr>
      <vt:lpstr>Calibri</vt:lpstr>
      <vt:lpstr>hurme_no2-webfont</vt:lpstr>
      <vt:lpstr>Calibri Light</vt:lpstr>
      <vt:lpstr>Modern Love</vt:lpstr>
      <vt:lpstr>0009_Chalk_Fun_SlidesMania</vt:lpstr>
      <vt:lpstr>10_Chalk_Fun_SlidesMania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Christina Balsom</dc:creator>
  <cp:lastModifiedBy>Kelly Gill</cp:lastModifiedBy>
  <cp:revision>71</cp:revision>
  <dcterms:modified xsi:type="dcterms:W3CDTF">2021-03-22T12:25:00Z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0x0101004520A6188D0A6A41B845A69CCE42C23C</vt:lpwstr>
  </property>
</Properties>
</file>