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59"/>
  </p:normalViewPr>
  <p:slideViewPr>
    <p:cSldViewPr snapToGrid="0" snapToObjects="1">
      <p:cViewPr varScale="1">
        <p:scale>
          <a:sx n="90" d="100"/>
          <a:sy n="90" d="100"/>
        </p:scale>
        <p:origin x="232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E0BEA7-7DAF-4CA8-9E3F-F28C10BEBE0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accent2_2" csCatId="accent2" phldr="1"/>
      <dgm:spPr/>
      <dgm:t>
        <a:bodyPr/>
        <a:lstStyle/>
        <a:p>
          <a:endParaRPr lang="en-US"/>
        </a:p>
      </dgm:t>
    </dgm:pt>
    <dgm:pt modelId="{AEE24957-B6C8-47D0-8A95-91A86A0BA31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One sentence summary</a:t>
          </a:r>
        </a:p>
      </dgm:t>
    </dgm:pt>
    <dgm:pt modelId="{93FAABC8-490E-4D29-A381-B33B383FE370}" type="parTrans" cxnId="{24718D2B-5E51-4471-85F6-C6050674873B}">
      <dgm:prSet/>
      <dgm:spPr/>
      <dgm:t>
        <a:bodyPr/>
        <a:lstStyle/>
        <a:p>
          <a:endParaRPr lang="en-US"/>
        </a:p>
      </dgm:t>
    </dgm:pt>
    <dgm:pt modelId="{10AAB033-D562-404B-AF3D-6FCEF98901E1}" type="sibTrans" cxnId="{24718D2B-5E51-4471-85F6-C6050674873B}">
      <dgm:prSet/>
      <dgm:spPr/>
      <dgm:t>
        <a:bodyPr/>
        <a:lstStyle/>
        <a:p>
          <a:endParaRPr lang="en-US"/>
        </a:p>
      </dgm:t>
    </dgm:pt>
    <dgm:pt modelId="{7C98DAD6-814C-43F3-A48C-153CE361CEA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Ask students to summarise what they’ve just read in no more than one sentence.</a:t>
          </a:r>
        </a:p>
      </dgm:t>
    </dgm:pt>
    <dgm:pt modelId="{93D6672D-F57C-40A4-B31C-EC010835ED95}" type="parTrans" cxnId="{ACF6DD9A-6C77-48A9-ADA3-A1BAB0C44A87}">
      <dgm:prSet/>
      <dgm:spPr/>
      <dgm:t>
        <a:bodyPr/>
        <a:lstStyle/>
        <a:p>
          <a:endParaRPr lang="en-US"/>
        </a:p>
      </dgm:t>
    </dgm:pt>
    <dgm:pt modelId="{374C8527-C9EB-4481-8663-7F5DD652FB4C}" type="sibTrans" cxnId="{ACF6DD9A-6C77-48A9-ADA3-A1BAB0C44A87}">
      <dgm:prSet/>
      <dgm:spPr/>
      <dgm:t>
        <a:bodyPr/>
        <a:lstStyle/>
        <a:p>
          <a:endParaRPr lang="en-US"/>
        </a:p>
      </dgm:t>
    </dgm:pt>
    <dgm:pt modelId="{8691A53C-BA64-4636-A2C0-AEEB2EDA239B}" type="pres">
      <dgm:prSet presAssocID="{C1E0BEA7-7DAF-4CA8-9E3F-F28C10BEBE00}" presName="root" presStyleCnt="0">
        <dgm:presLayoutVars>
          <dgm:dir/>
          <dgm:resizeHandles val="exact"/>
        </dgm:presLayoutVars>
      </dgm:prSet>
      <dgm:spPr/>
    </dgm:pt>
    <dgm:pt modelId="{D3F75092-A20D-499E-8BA2-073C7B77BF91}" type="pres">
      <dgm:prSet presAssocID="{AEE24957-B6C8-47D0-8A95-91A86A0BA318}" presName="compNode" presStyleCnt="0"/>
      <dgm:spPr/>
    </dgm:pt>
    <dgm:pt modelId="{10482555-9612-40E6-864D-E225703FF42D}" type="pres">
      <dgm:prSet presAssocID="{AEE24957-B6C8-47D0-8A95-91A86A0BA318}" presName="bgRect" presStyleLbl="bgShp" presStyleIdx="0" presStyleCnt="2"/>
      <dgm:spPr/>
    </dgm:pt>
    <dgm:pt modelId="{7753A3F6-7C11-4AEE-83ED-68DB8C6D082C}" type="pres">
      <dgm:prSet presAssocID="{AEE24957-B6C8-47D0-8A95-91A86A0BA318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ick"/>
        </a:ext>
      </dgm:extLst>
    </dgm:pt>
    <dgm:pt modelId="{E06456FC-ADB0-430D-8FDB-B1DA34BE4B57}" type="pres">
      <dgm:prSet presAssocID="{AEE24957-B6C8-47D0-8A95-91A86A0BA318}" presName="spaceRect" presStyleCnt="0"/>
      <dgm:spPr/>
    </dgm:pt>
    <dgm:pt modelId="{2E1B7A1B-4B0F-40DE-AD7B-0A68574F147F}" type="pres">
      <dgm:prSet presAssocID="{AEE24957-B6C8-47D0-8A95-91A86A0BA318}" presName="parTx" presStyleLbl="revTx" presStyleIdx="0" presStyleCnt="2">
        <dgm:presLayoutVars>
          <dgm:chMax val="0"/>
          <dgm:chPref val="0"/>
        </dgm:presLayoutVars>
      </dgm:prSet>
      <dgm:spPr/>
    </dgm:pt>
    <dgm:pt modelId="{21E4CB2C-40AC-4C2E-8EE2-D9B053A78E99}" type="pres">
      <dgm:prSet presAssocID="{10AAB033-D562-404B-AF3D-6FCEF98901E1}" presName="sibTrans" presStyleCnt="0"/>
      <dgm:spPr/>
    </dgm:pt>
    <dgm:pt modelId="{5BF5952D-4DA3-4245-8A2A-6B80FA3489A2}" type="pres">
      <dgm:prSet presAssocID="{7C98DAD6-814C-43F3-A48C-153CE361CEAD}" presName="compNode" presStyleCnt="0"/>
      <dgm:spPr/>
    </dgm:pt>
    <dgm:pt modelId="{6A17FD20-0D2C-441B-8EED-CC03B6678FF0}" type="pres">
      <dgm:prSet presAssocID="{7C98DAD6-814C-43F3-A48C-153CE361CEAD}" presName="bgRect" presStyleLbl="bgShp" presStyleIdx="1" presStyleCnt="2"/>
      <dgm:spPr/>
    </dgm:pt>
    <dgm:pt modelId="{D4B68AF9-8F5D-461B-B5A6-3C31BD66F926}" type="pres">
      <dgm:prSet presAssocID="{7C98DAD6-814C-43F3-A48C-153CE361CEAD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F5A21884-A170-4F59-8708-CD96F6ED8D4B}" type="pres">
      <dgm:prSet presAssocID="{7C98DAD6-814C-43F3-A48C-153CE361CEAD}" presName="spaceRect" presStyleCnt="0"/>
      <dgm:spPr/>
    </dgm:pt>
    <dgm:pt modelId="{F82863E3-ED10-4D38-AA57-A21D05F48628}" type="pres">
      <dgm:prSet presAssocID="{7C98DAD6-814C-43F3-A48C-153CE361CEAD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E3DE150A-8494-AE4B-AB29-F11996AF15EA}" type="presOf" srcId="{C1E0BEA7-7DAF-4CA8-9E3F-F28C10BEBE00}" destId="{8691A53C-BA64-4636-A2C0-AEEB2EDA239B}" srcOrd="0" destOrd="0" presId="urn:microsoft.com/office/officeart/2018/2/layout/IconVerticalSolidList"/>
    <dgm:cxn modelId="{24718D2B-5E51-4471-85F6-C6050674873B}" srcId="{C1E0BEA7-7DAF-4CA8-9E3F-F28C10BEBE00}" destId="{AEE24957-B6C8-47D0-8A95-91A86A0BA318}" srcOrd="0" destOrd="0" parTransId="{93FAABC8-490E-4D29-A381-B33B383FE370}" sibTransId="{10AAB033-D562-404B-AF3D-6FCEF98901E1}"/>
    <dgm:cxn modelId="{3504C458-C1FF-9948-9D76-807B739C142D}" type="presOf" srcId="{AEE24957-B6C8-47D0-8A95-91A86A0BA318}" destId="{2E1B7A1B-4B0F-40DE-AD7B-0A68574F147F}" srcOrd="0" destOrd="0" presId="urn:microsoft.com/office/officeart/2018/2/layout/IconVerticalSolidList"/>
    <dgm:cxn modelId="{ACF6DD9A-6C77-48A9-ADA3-A1BAB0C44A87}" srcId="{C1E0BEA7-7DAF-4CA8-9E3F-F28C10BEBE00}" destId="{7C98DAD6-814C-43F3-A48C-153CE361CEAD}" srcOrd="1" destOrd="0" parTransId="{93D6672D-F57C-40A4-B31C-EC010835ED95}" sibTransId="{374C8527-C9EB-4481-8663-7F5DD652FB4C}"/>
    <dgm:cxn modelId="{220AD1A8-CCA1-CD4D-9567-31660B2497B3}" type="presOf" srcId="{7C98DAD6-814C-43F3-A48C-153CE361CEAD}" destId="{F82863E3-ED10-4D38-AA57-A21D05F48628}" srcOrd="0" destOrd="0" presId="urn:microsoft.com/office/officeart/2018/2/layout/IconVerticalSolidList"/>
    <dgm:cxn modelId="{ADC191F9-3B68-6344-82A7-00248D4E4623}" type="presParOf" srcId="{8691A53C-BA64-4636-A2C0-AEEB2EDA239B}" destId="{D3F75092-A20D-499E-8BA2-073C7B77BF91}" srcOrd="0" destOrd="0" presId="urn:microsoft.com/office/officeart/2018/2/layout/IconVerticalSolidList"/>
    <dgm:cxn modelId="{8645E2DE-712A-7144-9714-9BFF42C44965}" type="presParOf" srcId="{D3F75092-A20D-499E-8BA2-073C7B77BF91}" destId="{10482555-9612-40E6-864D-E225703FF42D}" srcOrd="0" destOrd="0" presId="urn:microsoft.com/office/officeart/2018/2/layout/IconVerticalSolidList"/>
    <dgm:cxn modelId="{F94A83D1-678C-5549-80CB-BF0F14750E0D}" type="presParOf" srcId="{D3F75092-A20D-499E-8BA2-073C7B77BF91}" destId="{7753A3F6-7C11-4AEE-83ED-68DB8C6D082C}" srcOrd="1" destOrd="0" presId="urn:microsoft.com/office/officeart/2018/2/layout/IconVerticalSolidList"/>
    <dgm:cxn modelId="{03597D9A-9388-AA4E-B1F5-7F83697BA4FB}" type="presParOf" srcId="{D3F75092-A20D-499E-8BA2-073C7B77BF91}" destId="{E06456FC-ADB0-430D-8FDB-B1DA34BE4B57}" srcOrd="2" destOrd="0" presId="urn:microsoft.com/office/officeart/2018/2/layout/IconVerticalSolidList"/>
    <dgm:cxn modelId="{4380761B-7F81-F649-84EA-DF4673758DE4}" type="presParOf" srcId="{D3F75092-A20D-499E-8BA2-073C7B77BF91}" destId="{2E1B7A1B-4B0F-40DE-AD7B-0A68574F147F}" srcOrd="3" destOrd="0" presId="urn:microsoft.com/office/officeart/2018/2/layout/IconVerticalSolidList"/>
    <dgm:cxn modelId="{54322293-5576-714A-BE42-CCEDC49307CF}" type="presParOf" srcId="{8691A53C-BA64-4636-A2C0-AEEB2EDA239B}" destId="{21E4CB2C-40AC-4C2E-8EE2-D9B053A78E99}" srcOrd="1" destOrd="0" presId="urn:microsoft.com/office/officeart/2018/2/layout/IconVerticalSolidList"/>
    <dgm:cxn modelId="{80312596-934D-DA42-9C8C-9779D12C8044}" type="presParOf" srcId="{8691A53C-BA64-4636-A2C0-AEEB2EDA239B}" destId="{5BF5952D-4DA3-4245-8A2A-6B80FA3489A2}" srcOrd="2" destOrd="0" presId="urn:microsoft.com/office/officeart/2018/2/layout/IconVerticalSolidList"/>
    <dgm:cxn modelId="{31B0A059-B3F0-F041-9EF1-0082BA0F3CBA}" type="presParOf" srcId="{5BF5952D-4DA3-4245-8A2A-6B80FA3489A2}" destId="{6A17FD20-0D2C-441B-8EED-CC03B6678FF0}" srcOrd="0" destOrd="0" presId="urn:microsoft.com/office/officeart/2018/2/layout/IconVerticalSolidList"/>
    <dgm:cxn modelId="{A46C3AB1-EF11-364D-ADF1-75EC3885A59C}" type="presParOf" srcId="{5BF5952D-4DA3-4245-8A2A-6B80FA3489A2}" destId="{D4B68AF9-8F5D-461B-B5A6-3C31BD66F926}" srcOrd="1" destOrd="0" presId="urn:microsoft.com/office/officeart/2018/2/layout/IconVerticalSolidList"/>
    <dgm:cxn modelId="{EF26632B-79A1-334F-9E5E-508D2BB0A99F}" type="presParOf" srcId="{5BF5952D-4DA3-4245-8A2A-6B80FA3489A2}" destId="{F5A21884-A170-4F59-8708-CD96F6ED8D4B}" srcOrd="2" destOrd="0" presId="urn:microsoft.com/office/officeart/2018/2/layout/IconVerticalSolidList"/>
    <dgm:cxn modelId="{E2E8BF0F-C0E7-3141-A896-947C95BBCF99}" type="presParOf" srcId="{5BF5952D-4DA3-4245-8A2A-6B80FA3489A2}" destId="{F82863E3-ED10-4D38-AA57-A21D05F4862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482555-9612-40E6-864D-E225703FF42D}">
      <dsp:nvSpPr>
        <dsp:cNvPr id="0" name=""/>
        <dsp:cNvSpPr/>
      </dsp:nvSpPr>
      <dsp:spPr>
        <a:xfrm>
          <a:off x="0" y="894511"/>
          <a:ext cx="6263640" cy="16514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53A3F6-7C11-4AEE-83ED-68DB8C6D082C}">
      <dsp:nvSpPr>
        <dsp:cNvPr id="0" name=""/>
        <dsp:cNvSpPr/>
      </dsp:nvSpPr>
      <dsp:spPr>
        <a:xfrm>
          <a:off x="499550" y="1266078"/>
          <a:ext cx="908273" cy="90827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1B7A1B-4B0F-40DE-AD7B-0A68574F147F}">
      <dsp:nvSpPr>
        <dsp:cNvPr id="0" name=""/>
        <dsp:cNvSpPr/>
      </dsp:nvSpPr>
      <dsp:spPr>
        <a:xfrm>
          <a:off x="1907374" y="894511"/>
          <a:ext cx="4356265" cy="1651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774" tIns="174774" rIns="174774" bIns="17477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One sentence summary</a:t>
          </a:r>
        </a:p>
      </dsp:txBody>
      <dsp:txXfrm>
        <a:off x="1907374" y="894511"/>
        <a:ext cx="4356265" cy="1651406"/>
      </dsp:txXfrm>
    </dsp:sp>
    <dsp:sp modelId="{6A17FD20-0D2C-441B-8EED-CC03B6678FF0}">
      <dsp:nvSpPr>
        <dsp:cNvPr id="0" name=""/>
        <dsp:cNvSpPr/>
      </dsp:nvSpPr>
      <dsp:spPr>
        <a:xfrm>
          <a:off x="0" y="2958769"/>
          <a:ext cx="6263640" cy="16514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B68AF9-8F5D-461B-B5A6-3C31BD66F926}">
      <dsp:nvSpPr>
        <dsp:cNvPr id="0" name=""/>
        <dsp:cNvSpPr/>
      </dsp:nvSpPr>
      <dsp:spPr>
        <a:xfrm>
          <a:off x="499550" y="3330336"/>
          <a:ext cx="908273" cy="90827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2863E3-ED10-4D38-AA57-A21D05F48628}">
      <dsp:nvSpPr>
        <dsp:cNvPr id="0" name=""/>
        <dsp:cNvSpPr/>
      </dsp:nvSpPr>
      <dsp:spPr>
        <a:xfrm>
          <a:off x="1907374" y="2958769"/>
          <a:ext cx="4356265" cy="1651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774" tIns="174774" rIns="174774" bIns="17477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Ask students to summarise what they’ve just read in no more than one sentence.</a:t>
          </a:r>
        </a:p>
      </dsp:txBody>
      <dsp:txXfrm>
        <a:off x="1907374" y="2958769"/>
        <a:ext cx="4356265" cy="16514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4624B-0368-BD44-A7FB-CAE9373A98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E03BA9-02DB-8F44-9A10-50ECCBABB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1075F-B1C6-D646-A09E-914F9E103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6AA0-2007-994F-92AF-209CC2780052}" type="datetimeFigureOut">
              <a:rPr lang="en-US" smtClean="0"/>
              <a:t>11/21/20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792CB-51CB-2C42-A21D-FEEA53322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9CF57-2E8B-9E43-AD19-6A0120C83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55EF-A3BB-C448-A956-B1DFCCEA3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565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90FB8-E9DF-8C48-8600-54E2FC27A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8E0986-033E-7047-BBFF-78D2312425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8EDA4C-6C87-5840-9280-0970E9D4F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6AA0-2007-994F-92AF-209CC2780052}" type="datetimeFigureOut">
              <a:rPr lang="en-US" smtClean="0"/>
              <a:t>11/21/20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8E2E3C-994B-7F48-9046-CAA027480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E3E3C9-B703-544F-B514-E31DA9E3E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55EF-A3BB-C448-A956-B1DFCCEA3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93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67C187-155B-D14E-A35F-FE0D8E3228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4C787F-30A8-E644-8C10-3CE86469EA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4763A-4F81-7749-9A79-F46A881F7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6AA0-2007-994F-92AF-209CC2780052}" type="datetimeFigureOut">
              <a:rPr lang="en-US" smtClean="0"/>
              <a:t>11/21/20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1FB6E8-7DFC-754B-B4FE-CD42C1E30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B1565-0063-9447-ADCC-367FDBFA5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55EF-A3BB-C448-A956-B1DFCCEA3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5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D4E6E-984A-B44F-BF7F-E4C6A48D5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C8691-0BA9-E744-9028-136EC652E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6092F-F2FE-EB41-8946-E6C003A61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6AA0-2007-994F-92AF-209CC2780052}" type="datetimeFigureOut">
              <a:rPr lang="en-US" smtClean="0"/>
              <a:t>11/21/20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D1752A-DC7F-4F49-B65F-170B4B508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A17DA-2E48-7E4C-BDAB-BDFC4D02B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55EF-A3BB-C448-A956-B1DFCCEA3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77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CDBCB-7D22-2441-8B49-5E210C474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34219C-5EBC-FC4D-A8DB-7229744F2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ADF3B-98BB-0F43-B4AF-A9804FD1F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6AA0-2007-994F-92AF-209CC2780052}" type="datetimeFigureOut">
              <a:rPr lang="en-US" smtClean="0"/>
              <a:t>11/21/20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2920E-5CEF-1F4B-ABD4-A5FC56FB7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C67462-0DA1-5147-9EEE-195F49C10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55EF-A3BB-C448-A956-B1DFCCEA3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02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DE45E-454B-6E4B-83A8-30058A013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6F094-CF58-8B49-BD0E-55AEC3AAD4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6F0058-8048-4A42-9C02-C33540B7E2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352984-6647-FE4A-BFE9-3306FB9DE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6AA0-2007-994F-92AF-209CC2780052}" type="datetimeFigureOut">
              <a:rPr lang="en-US" smtClean="0"/>
              <a:t>11/21/20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337155-ECC3-014B-9FC1-8BABE013D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DECEEF-DF14-DA4B-9C20-B6520E920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55EF-A3BB-C448-A956-B1DFCCEA3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544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BA193-BFD1-1640-A9F1-2EDFEEF95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167704-1A2D-5645-B5A8-93B7FF40E7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8FCF6C-5EF0-B141-925D-5381E96E93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77A222-A309-C144-958E-1F50419719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BEB125-9938-F145-8EA5-207A8C88E8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F37308-21A8-5B43-B310-FBD009923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6AA0-2007-994F-92AF-209CC2780052}" type="datetimeFigureOut">
              <a:rPr lang="en-US" smtClean="0"/>
              <a:t>11/21/20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100FAB-4A01-AF43-A198-896DB4A29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10361D-7D8C-DA40-B89D-52309BE50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55EF-A3BB-C448-A956-B1DFCCEA3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11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ACD02-B657-A14A-B959-CAD15D2AB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A5F9F5-D39C-2D41-B544-70BD10043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6AA0-2007-994F-92AF-209CC2780052}" type="datetimeFigureOut">
              <a:rPr lang="en-US" smtClean="0"/>
              <a:t>11/21/20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497988-EED4-BC47-9DBE-E1B0FEAA2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C57328-2908-AD4D-B3FF-7F9A08CF0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55EF-A3BB-C448-A956-B1DFCCEA3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35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5399AC-F350-C84E-84E1-ECAF3680A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6AA0-2007-994F-92AF-209CC2780052}" type="datetimeFigureOut">
              <a:rPr lang="en-US" smtClean="0"/>
              <a:t>11/21/20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279081-B5E1-F140-B2C0-2E69684B7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555828-1774-1440-8A1D-611B345BB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55EF-A3BB-C448-A956-B1DFCCEA3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4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CFBC5-DEA9-3345-B683-E4A637BDE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8632D-F5E8-4D48-99D2-5718FA32B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515287-691C-5F4B-9B32-0B14800BEF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3BB27C-9682-BC4D-BB3D-B1E13447D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6AA0-2007-994F-92AF-209CC2780052}" type="datetimeFigureOut">
              <a:rPr lang="en-US" smtClean="0"/>
              <a:t>11/21/20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C8C55A-1D2B-F546-BC16-E776C58AC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CD752-0128-FF44-BCA8-6FB63DE30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55EF-A3BB-C448-A956-B1DFCCEA3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02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D7DBA-C3D0-8A4E-A3BA-E9F27BEF1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C69180-96A9-4B43-93AD-F85543234E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FD54FC-53D0-A240-9453-1704B18F0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B29E34-576D-E84D-9150-8EA0F53A9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6AA0-2007-994F-92AF-209CC2780052}" type="datetimeFigureOut">
              <a:rPr lang="en-US" smtClean="0"/>
              <a:t>11/21/20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313C77-C9F9-1B4F-AF37-2FDD262DD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523F22-7224-C543-BE81-B6F7BEBFC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55EF-A3BB-C448-A956-B1DFCCEA3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4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A4F09C-29F5-1D40-807D-08B91A9B5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24426A-0FE6-934C-9BBF-F6E0FAF16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FE4E3-4A08-0749-A00E-A11BD6EF67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C6AA0-2007-994F-92AF-209CC2780052}" type="datetimeFigureOut">
              <a:rPr lang="en-US" smtClean="0"/>
              <a:t>11/21/20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335B5-49C4-C743-BC5F-2166FBC485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D3CB0-B314-B146-89A4-3A80022092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B55EF-A3BB-C448-A956-B1DFCCEA3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12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A390B-43A0-6648-B44E-624D5B19DB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Closing the Reading Gap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E69C19-B213-6945-B3C1-9488DD0E24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Background information</a:t>
            </a:r>
          </a:p>
          <a:p>
            <a:r>
              <a:rPr lang="en-US" dirty="0"/>
              <a:t>Quick tips</a:t>
            </a:r>
          </a:p>
          <a:p>
            <a:r>
              <a:rPr lang="en-US" dirty="0"/>
              <a:t>Easy strategies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8AE92B-47E1-6E49-9DD2-BC4D7959EA8D}"/>
              </a:ext>
            </a:extLst>
          </p:cNvPr>
          <p:cNvSpPr txBox="1"/>
          <p:nvPr/>
        </p:nvSpPr>
        <p:spPr>
          <a:xfrm>
            <a:off x="7915275" y="485775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Week 5</a:t>
            </a:r>
          </a:p>
          <a:p>
            <a:r>
              <a:rPr lang="en-US" dirty="0"/>
              <a:t>w/c 13</a:t>
            </a:r>
            <a:r>
              <a:rPr lang="en-US" baseline="30000" dirty="0"/>
              <a:t>th</a:t>
            </a:r>
            <a:r>
              <a:rPr lang="en-US" dirty="0"/>
              <a:t> December</a:t>
            </a:r>
          </a:p>
        </p:txBody>
      </p:sp>
    </p:spTree>
    <p:extLst>
      <p:ext uri="{BB962C8B-B14F-4D97-AF65-F5344CB8AC3E}">
        <p14:creationId xmlns:p14="http://schemas.microsoft.com/office/powerpoint/2010/main" val="2925888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9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DE605B-8A19-6543-AF49-190337D64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>
            <a:normAutofit/>
          </a:bodyPr>
          <a:lstStyle/>
          <a:p>
            <a:r>
              <a:rPr lang="en-US" sz="5200" dirty="0"/>
              <a:t>Quick wins – developing strategic reading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C75010D-8A03-4B87-8D28-8EC3D0463E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5781964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3364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95EDB8074A97478A4FA720EBC26335" ma:contentTypeVersion="12" ma:contentTypeDescription="Create a new document." ma:contentTypeScope="" ma:versionID="3d3acda5a98173f65e29ab5156b9536b">
  <xsd:schema xmlns:xsd="http://www.w3.org/2001/XMLSchema" xmlns:xs="http://www.w3.org/2001/XMLSchema" xmlns:p="http://schemas.microsoft.com/office/2006/metadata/properties" xmlns:ns2="20d593f6-a7c8-4df0-81c3-49c907a62ce2" xmlns:ns3="2cb0a5ed-408e-4245-9bac-5188ed42824a" targetNamespace="http://schemas.microsoft.com/office/2006/metadata/properties" ma:root="true" ma:fieldsID="9c279158eedd600db2a57577d034e034" ns2:_="" ns3:_="">
    <xsd:import namespace="20d593f6-a7c8-4df0-81c3-49c907a62ce2"/>
    <xsd:import namespace="2cb0a5ed-408e-4245-9bac-5188ed4282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d593f6-a7c8-4df0-81c3-49c907a62c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b0a5ed-408e-4245-9bac-5188ed42824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A75D134-DD66-461A-A639-D6FC2540F983}"/>
</file>

<file path=customXml/itemProps2.xml><?xml version="1.0" encoding="utf-8"?>
<ds:datastoreItem xmlns:ds="http://schemas.openxmlformats.org/officeDocument/2006/customXml" ds:itemID="{98F73C08-DC00-4ACA-9B15-149E22AF13B0}"/>
</file>

<file path=customXml/itemProps3.xml><?xml version="1.0" encoding="utf-8"?>
<ds:datastoreItem xmlns:ds="http://schemas.openxmlformats.org/officeDocument/2006/customXml" ds:itemID="{316E6188-FBA7-467C-B467-3CE0D19604BB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Macintosh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Closing the Reading Gap</vt:lpstr>
      <vt:lpstr>Quick wins – developing strategic reading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the Reading Gap</dc:title>
  <dc:creator>Carol Woodhouse</dc:creator>
  <cp:lastModifiedBy>Carol Woodhouse</cp:lastModifiedBy>
  <cp:revision>1</cp:revision>
  <dcterms:created xsi:type="dcterms:W3CDTF">2020-11-21T15:39:02Z</dcterms:created>
  <dcterms:modified xsi:type="dcterms:W3CDTF">2020-11-21T15:39:25Z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0x0101006095EDB8074A97478A4FA720EBC26335</vt:lpwstr>
  </property>
</Properties>
</file>