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59"/>
  </p:normalViewPr>
  <p:slideViewPr>
    <p:cSldViewPr snapToGrid="0" snapToObjects="1">
      <p:cViewPr varScale="1">
        <p:scale>
          <a:sx n="90" d="100"/>
          <a:sy n="90" d="100"/>
        </p:scale>
        <p:origin x="232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65DC8-9861-2845-8EC8-59D7101E76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16E898-6857-8746-AAA9-AEF011630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AF02B-93CB-264D-83B1-1706C866F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0849-F4CB-6649-B4B3-B8BFE2D18C26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0DA8B-40AF-A74B-AFE7-E5D32971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26D9C-3080-4D4A-A142-707779062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F776-3707-AA4E-8A14-EA3DFE14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1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EC9BF-69AD-0B4B-A36A-0D77F342D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AD936C-61DA-7148-B388-2E3BE6689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2EE3E-0FEE-AD4C-8F9F-F172AF497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0849-F4CB-6649-B4B3-B8BFE2D18C26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7C7E4-335C-5045-B697-02737065C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A26FD-3884-B74B-8157-6124DF011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F776-3707-AA4E-8A14-EA3DFE14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2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A7A114-8611-894C-9E06-E26B9DBBA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F97DD9-3C7E-B247-9BEF-B4FDF1DD2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15D0A-15ED-3848-825A-5E56E5BE7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0849-F4CB-6649-B4B3-B8BFE2D18C26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F2121-C12C-DD49-818C-B45032D31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B50C6-B06A-AB43-9669-D574F1619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F776-3707-AA4E-8A14-EA3DFE14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0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CC6A7-7EFE-664F-BA3B-EA660403B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2C4DD-8EAA-184E-BC39-FA02422A1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0DF3F-B4EF-5647-89CB-C04A9CBBA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0849-F4CB-6649-B4B3-B8BFE2D18C26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4F509-9F41-C449-8AB9-C16E19EE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AF470-B970-CC4B-8A16-2D61F53F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F776-3707-AA4E-8A14-EA3DFE14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3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58A6C-270C-D24C-BD2D-1C6366A4B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EF47C0-07C5-D94D-B455-4649F6221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BE4C1-5109-CA4C-9B75-A062B0BC2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0849-F4CB-6649-B4B3-B8BFE2D18C26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AA84B-3F1F-2A4F-B000-D2526ED2E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3C3FC-4976-A942-A761-DAC200764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F776-3707-AA4E-8A14-EA3DFE14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28CDE-9808-7C46-A893-6C2D4A478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986ED-2292-2143-936C-B96F13682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201016-3F10-5544-965E-4BE2C1B6D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356B0-66C0-CE43-8B94-C88CD10F6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0849-F4CB-6649-B4B3-B8BFE2D18C26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4EB99-215B-3246-B421-71203441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92A9C-BF2B-DB43-BE50-6A154D664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F776-3707-AA4E-8A14-EA3DFE14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9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175A-9E00-DA45-B227-CDE52B4E1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B3E29B-277F-F54C-B53E-BF2601E22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F592FE-C693-224D-83C4-91714F3D2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EAA8A4-AF7B-D44F-8539-AF20D4342F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61AF8-BEBE-7C49-A3D0-BD02B492C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8937DF-3506-354C-A749-DBB272075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0849-F4CB-6649-B4B3-B8BFE2D18C26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B282FC-F43D-1B45-A50E-FA14F5741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354E3C-4DC8-D54C-A979-F019010D6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F776-3707-AA4E-8A14-EA3DFE14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6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CB70C-7A9D-0E4F-997E-5A8E6F505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6C6323-C858-164E-9A9E-2387529BD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0849-F4CB-6649-B4B3-B8BFE2D18C26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7E47D9-2633-774C-8214-10F3B0A60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48FE6C-DAC8-B442-AB39-A5FB37FDC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F776-3707-AA4E-8A14-EA3DFE14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2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61510E-0AB6-B94F-924F-4BEEF5D4B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0849-F4CB-6649-B4B3-B8BFE2D18C26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A3F8BB-0F1F-8A44-A982-561D57D7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61D21-DC1A-FE41-BA8B-1F58671D1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F776-3707-AA4E-8A14-EA3DFE14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8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A1C9E-0B91-9F41-AF9F-C8E83FF13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C3A97-C494-AC48-8675-CBBEF1EB7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6D2E35-88A7-C944-BCC0-E0FDA8379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8A569-27AF-5C44-A43C-F637D966A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0849-F4CB-6649-B4B3-B8BFE2D18C26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6F67E1-FAC0-3E4C-8745-C3CD80896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C13172-3218-324A-9D9C-EE5BCEC5E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F776-3707-AA4E-8A14-EA3DFE14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9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7878C-EE98-B84D-9A5A-728A31FCD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E7EFB0-3327-FD49-8A7B-82DC7908A1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3CBA0-4495-864F-A3BA-62790CA4C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9A665-5204-0042-9B3F-5AD8BF849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0849-F4CB-6649-B4B3-B8BFE2D18C26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27D76C-B454-F141-9DDC-37145A058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D5AB9A-03B1-6E42-9E82-B14673762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F776-3707-AA4E-8A14-EA3DFE14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4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050156-533D-5448-9A06-069F04045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35408-63CD-A846-A39F-246F77AD9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402A8-A966-FA4B-9BBA-FA62111431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10849-F4CB-6649-B4B3-B8BFE2D18C26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A1838-9543-6C4A-B888-ED3823825F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39406-AE6B-164E-918F-50D60035B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0F776-3707-AA4E-8A14-EA3DFE14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6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A390B-43A0-6648-B44E-624D5B19DB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Closing the Reading Gap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E69C19-B213-6945-B3C1-9488DD0E24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Background information</a:t>
            </a:r>
          </a:p>
          <a:p>
            <a:r>
              <a:rPr lang="en-US" dirty="0"/>
              <a:t>Quick tips</a:t>
            </a:r>
          </a:p>
          <a:p>
            <a:r>
              <a:rPr lang="en-US" dirty="0"/>
              <a:t>Easy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8AE92B-47E1-6E49-9DD2-BC4D7959EA8D}"/>
              </a:ext>
            </a:extLst>
          </p:cNvPr>
          <p:cNvSpPr txBox="1"/>
          <p:nvPr/>
        </p:nvSpPr>
        <p:spPr>
          <a:xfrm>
            <a:off x="7915275" y="485775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Week 4</a:t>
            </a:r>
          </a:p>
          <a:p>
            <a:r>
              <a:rPr lang="en-US" dirty="0"/>
              <a:t>w/c 6</a:t>
            </a:r>
            <a:r>
              <a:rPr lang="en-US" baseline="30000" dirty="0"/>
              <a:t>th</a:t>
            </a:r>
            <a:r>
              <a:rPr lang="en-US" dirty="0"/>
              <a:t> December</a:t>
            </a:r>
          </a:p>
        </p:txBody>
      </p:sp>
    </p:spTree>
    <p:extLst>
      <p:ext uri="{BB962C8B-B14F-4D97-AF65-F5344CB8AC3E}">
        <p14:creationId xmlns:p14="http://schemas.microsoft.com/office/powerpoint/2010/main" val="3666555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F9C91-0413-A244-8949-8C3CC8086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wins – developing strategic reading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9177B7F-F7DD-174F-9D9D-12A7BC32E84A}"/>
              </a:ext>
            </a:extLst>
          </p:cNvPr>
          <p:cNvSpPr/>
          <p:nvPr/>
        </p:nvSpPr>
        <p:spPr>
          <a:xfrm>
            <a:off x="741791" y="3311525"/>
            <a:ext cx="1264970" cy="1108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Fate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D2EE216-A8BD-8049-8B59-3F0002D08FA4}"/>
              </a:ext>
            </a:extLst>
          </p:cNvPr>
          <p:cNvSpPr/>
          <p:nvPr/>
        </p:nvSpPr>
        <p:spPr>
          <a:xfrm>
            <a:off x="1435477" y="4792093"/>
            <a:ext cx="1785938" cy="148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pair of star crossed lovers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B99406F-960B-5C41-A63B-71FC60C909E5}"/>
              </a:ext>
            </a:extLst>
          </p:cNvPr>
          <p:cNvSpPr/>
          <p:nvPr/>
        </p:nvSpPr>
        <p:spPr>
          <a:xfrm>
            <a:off x="6689612" y="5212647"/>
            <a:ext cx="1785938" cy="148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My grave is like to be my wedding bed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FE2439E-F18F-2544-81B2-9303EC32F6E3}"/>
              </a:ext>
            </a:extLst>
          </p:cNvPr>
          <p:cNvSpPr/>
          <p:nvPr/>
        </p:nvSpPr>
        <p:spPr>
          <a:xfrm>
            <a:off x="3627425" y="3846157"/>
            <a:ext cx="1264970" cy="11080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Fatal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C2405BE-AE25-914E-AE39-117991F0EA38}"/>
              </a:ext>
            </a:extLst>
          </p:cNvPr>
          <p:cNvSpPr/>
          <p:nvPr/>
        </p:nvSpPr>
        <p:spPr>
          <a:xfrm>
            <a:off x="5752311" y="3865562"/>
            <a:ext cx="1397268" cy="1137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Death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B07E542-1595-A84E-B1AA-7E19A203EFD5}"/>
              </a:ext>
            </a:extLst>
          </p:cNvPr>
          <p:cNvSpPr/>
          <p:nvPr/>
        </p:nvSpPr>
        <p:spPr>
          <a:xfrm>
            <a:off x="9260372" y="1603156"/>
            <a:ext cx="1785938" cy="148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Greek mythology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E837DFE-13D9-F34C-909C-DA0F83B5D98D}"/>
              </a:ext>
            </a:extLst>
          </p:cNvPr>
          <p:cNvSpPr/>
          <p:nvPr/>
        </p:nvSpPr>
        <p:spPr>
          <a:xfrm>
            <a:off x="1873567" y="1482515"/>
            <a:ext cx="2695697" cy="21052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development of events outside a person's control, regarded as predetermined by a supernatural power.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21453E-B0AF-6D41-BEBD-AF639A05C962}"/>
              </a:ext>
            </a:extLst>
          </p:cNvPr>
          <p:cNvSpPr/>
          <p:nvPr/>
        </p:nvSpPr>
        <p:spPr>
          <a:xfrm>
            <a:off x="3478149" y="5212647"/>
            <a:ext cx="2828491" cy="148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O! I am fortune’s fool</a:t>
            </a:r>
          </a:p>
        </p:txBody>
      </p:sp>
      <p:pic>
        <p:nvPicPr>
          <p:cNvPr id="3074" name="Picture 2" descr="Fates | Dark-Hunter Wiki | Fandom">
            <a:extLst>
              <a:ext uri="{FF2B5EF4-FFF2-40B4-BE49-F238E27FC236}">
                <a16:creationId xmlns:a16="http://schemas.microsoft.com/office/drawing/2014/main" id="{E90F1806-9199-6742-B95E-551F6ACCE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692" y="1482515"/>
            <a:ext cx="41148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71E12BC-D636-F448-AE4B-2821D275AAC3}"/>
              </a:ext>
            </a:extLst>
          </p:cNvPr>
          <p:cNvCxnSpPr>
            <a:cxnSpLocks/>
          </p:cNvCxnSpPr>
          <p:nvPr/>
        </p:nvCxnSpPr>
        <p:spPr>
          <a:xfrm flipV="1">
            <a:off x="1374276" y="2808078"/>
            <a:ext cx="499291" cy="478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8537074-9099-4D41-89F1-C3D5867693CC}"/>
              </a:ext>
            </a:extLst>
          </p:cNvPr>
          <p:cNvCxnSpPr>
            <a:cxnSpLocks/>
          </p:cNvCxnSpPr>
          <p:nvPr/>
        </p:nvCxnSpPr>
        <p:spPr>
          <a:xfrm>
            <a:off x="4069973" y="1765088"/>
            <a:ext cx="7397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8DFBC1D-06D5-E240-987A-C7C6DFA30314}"/>
              </a:ext>
            </a:extLst>
          </p:cNvPr>
          <p:cNvCxnSpPr>
            <a:cxnSpLocks/>
          </p:cNvCxnSpPr>
          <p:nvPr/>
        </p:nvCxnSpPr>
        <p:spPr>
          <a:xfrm>
            <a:off x="9010726" y="1766560"/>
            <a:ext cx="335155" cy="187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7F8BF352-7FF7-0145-90D3-65D25122D1C4}"/>
              </a:ext>
            </a:extLst>
          </p:cNvPr>
          <p:cNvSpPr/>
          <p:nvPr/>
        </p:nvSpPr>
        <p:spPr>
          <a:xfrm>
            <a:off x="7873208" y="3842402"/>
            <a:ext cx="1397268" cy="1137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Tragedy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AC9BF68-C6F0-A546-9491-FD372FB75A39}"/>
              </a:ext>
            </a:extLst>
          </p:cNvPr>
          <p:cNvCxnSpPr>
            <a:cxnSpLocks/>
          </p:cNvCxnSpPr>
          <p:nvPr/>
        </p:nvCxnSpPr>
        <p:spPr>
          <a:xfrm>
            <a:off x="2006761" y="4104900"/>
            <a:ext cx="1496460" cy="261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4A91D56-AB7B-2840-90A6-E1D002DB2499}"/>
              </a:ext>
            </a:extLst>
          </p:cNvPr>
          <p:cNvCxnSpPr>
            <a:cxnSpLocks/>
            <a:stCxn id="7" idx="6"/>
            <a:endCxn id="8" idx="2"/>
          </p:cNvCxnSpPr>
          <p:nvPr/>
        </p:nvCxnSpPr>
        <p:spPr>
          <a:xfrm>
            <a:off x="4892395" y="4400195"/>
            <a:ext cx="859916" cy="34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324503A-A5F1-5A40-B109-97CC4A71D83A}"/>
              </a:ext>
            </a:extLst>
          </p:cNvPr>
          <p:cNvCxnSpPr>
            <a:cxnSpLocks/>
          </p:cNvCxnSpPr>
          <p:nvPr/>
        </p:nvCxnSpPr>
        <p:spPr>
          <a:xfrm>
            <a:off x="7017281" y="4385581"/>
            <a:ext cx="859916" cy="34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AEC927E-4E4D-7B45-816E-F31870DF1A80}"/>
              </a:ext>
            </a:extLst>
          </p:cNvPr>
          <p:cNvCxnSpPr>
            <a:cxnSpLocks/>
          </p:cNvCxnSpPr>
          <p:nvPr/>
        </p:nvCxnSpPr>
        <p:spPr>
          <a:xfrm>
            <a:off x="1395301" y="4438912"/>
            <a:ext cx="423917" cy="353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2D0F1B3-7F72-534E-AF29-2A9DB8624304}"/>
              </a:ext>
            </a:extLst>
          </p:cNvPr>
          <p:cNvCxnSpPr>
            <a:cxnSpLocks/>
          </p:cNvCxnSpPr>
          <p:nvPr/>
        </p:nvCxnSpPr>
        <p:spPr>
          <a:xfrm>
            <a:off x="3261591" y="5375485"/>
            <a:ext cx="300150" cy="122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D828E7C-9036-E342-B9A6-8623B344FFBA}"/>
              </a:ext>
            </a:extLst>
          </p:cNvPr>
          <p:cNvCxnSpPr>
            <a:cxnSpLocks/>
          </p:cNvCxnSpPr>
          <p:nvPr/>
        </p:nvCxnSpPr>
        <p:spPr>
          <a:xfrm flipV="1">
            <a:off x="6187044" y="5523219"/>
            <a:ext cx="588288" cy="153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46B79FE-4894-414F-893D-522ABA3C8A56}"/>
              </a:ext>
            </a:extLst>
          </p:cNvPr>
          <p:cNvSpPr txBox="1"/>
          <p:nvPr/>
        </p:nvSpPr>
        <p:spPr>
          <a:xfrm>
            <a:off x="9680475" y="3209991"/>
            <a:ext cx="2351314" cy="3539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Word webs – a way to activate prior knowledge or assess understanding before and after a text.</a:t>
            </a:r>
          </a:p>
        </p:txBody>
      </p:sp>
    </p:spTree>
    <p:extLst>
      <p:ext uri="{BB962C8B-B14F-4D97-AF65-F5344CB8AC3E}">
        <p14:creationId xmlns:p14="http://schemas.microsoft.com/office/powerpoint/2010/main" val="1839166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95EDB8074A97478A4FA720EBC26335" ma:contentTypeVersion="12" ma:contentTypeDescription="Create a new document." ma:contentTypeScope="" ma:versionID="3d3acda5a98173f65e29ab5156b9536b">
  <xsd:schema xmlns:xsd="http://www.w3.org/2001/XMLSchema" xmlns:xs="http://www.w3.org/2001/XMLSchema" xmlns:p="http://schemas.microsoft.com/office/2006/metadata/properties" xmlns:ns2="20d593f6-a7c8-4df0-81c3-49c907a62ce2" xmlns:ns3="2cb0a5ed-408e-4245-9bac-5188ed42824a" targetNamespace="http://schemas.microsoft.com/office/2006/metadata/properties" ma:root="true" ma:fieldsID="9c279158eedd600db2a57577d034e034" ns2:_="" ns3:_="">
    <xsd:import namespace="20d593f6-a7c8-4df0-81c3-49c907a62ce2"/>
    <xsd:import namespace="2cb0a5ed-408e-4245-9bac-5188ed4282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d593f6-a7c8-4df0-81c3-49c907a62c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b0a5ed-408e-4245-9bac-5188ed42824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546C45-51A6-4D63-B2D5-29444AB9B116}"/>
</file>

<file path=customXml/itemProps2.xml><?xml version="1.0" encoding="utf-8"?>
<ds:datastoreItem xmlns:ds="http://schemas.openxmlformats.org/officeDocument/2006/customXml" ds:itemID="{6CA5DBFE-43CD-4A69-9B27-81592B4A84E8}"/>
</file>

<file path=customXml/itemProps3.xml><?xml version="1.0" encoding="utf-8"?>
<ds:datastoreItem xmlns:ds="http://schemas.openxmlformats.org/officeDocument/2006/customXml" ds:itemID="{FEA2F470-C45F-4FEE-8E7A-8552C89D5EBB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84</Words>
  <Application>Microsoft Macintosh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Closing the Reading Gap</vt:lpstr>
      <vt:lpstr>Quick wins – developing strategic reading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the Reading Gap</dc:title>
  <dc:creator>Carol Woodhouse</dc:creator>
  <cp:lastModifiedBy>Carol Woodhouse</cp:lastModifiedBy>
  <cp:revision>1</cp:revision>
  <dcterms:created xsi:type="dcterms:W3CDTF">2020-11-21T15:32:33Z</dcterms:created>
  <dcterms:modified xsi:type="dcterms:W3CDTF">2020-11-21T15:35:48Z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0x0101006095EDB8074A97478A4FA720EBC26335</vt:lpwstr>
  </property>
</Properties>
</file>