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diagrams/drawing1.xml" ContentType="application/vnd.ms-office.drawingml.diagramDrawing+xml"/>
  <Override PartName="/ppt/diagrams/colors1.xml" ContentType="application/vnd.openxmlformats-officedocument.drawingml.diagramColors+xml"/>
  <Override PartName="/ppt/diagrams/quickStyle1.xml" ContentType="application/vnd.openxmlformats-officedocument.drawingml.diagramStyle+xml"/>
  <Override PartName="/ppt/diagrams/layout1.xml" ContentType="application/vnd.openxmlformats-officedocument.drawingml.diagramLayout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6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5846"/>
  </p:normalViewPr>
  <p:slideViewPr>
    <p:cSldViewPr snapToGrid="0" snapToObjects="1">
      <p:cViewPr varScale="1">
        <p:scale>
          <a:sx n="112" d="100"/>
          <a:sy n="112" d="100"/>
        </p:scale>
        <p:origin x="57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C0F7BC-D9C1-4896-BF04-947D77E50F67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159B167-AFF2-4BC7-9FD0-FD7D3A29A040}">
      <dgm:prSet/>
      <dgm:spPr/>
      <dgm:t>
        <a:bodyPr/>
        <a:lstStyle/>
        <a:p>
          <a:r>
            <a:rPr lang="en-US"/>
            <a:t>Ask students to identify the following from a text.</a:t>
          </a:r>
        </a:p>
      </dgm:t>
    </dgm:pt>
    <dgm:pt modelId="{31838F9B-8B3A-482F-8694-D3EC3C9E6CEA}" type="parTrans" cxnId="{C47E0975-8EC3-486A-BDE8-54742A1ACB33}">
      <dgm:prSet/>
      <dgm:spPr/>
      <dgm:t>
        <a:bodyPr/>
        <a:lstStyle/>
        <a:p>
          <a:endParaRPr lang="en-US"/>
        </a:p>
      </dgm:t>
    </dgm:pt>
    <dgm:pt modelId="{40060550-6339-4B0E-8B32-162EEE54CCC1}" type="sibTrans" cxnId="{C47E0975-8EC3-486A-BDE8-54742A1ACB33}">
      <dgm:prSet/>
      <dgm:spPr/>
      <dgm:t>
        <a:bodyPr/>
        <a:lstStyle/>
        <a:p>
          <a:endParaRPr lang="en-US"/>
        </a:p>
      </dgm:t>
    </dgm:pt>
    <dgm:pt modelId="{B3EED53B-53F8-490F-9592-66B49D42A889}">
      <dgm:prSet/>
      <dgm:spPr/>
      <dgm:t>
        <a:bodyPr/>
        <a:lstStyle/>
        <a:p>
          <a:r>
            <a:rPr lang="en-US"/>
            <a:t>Who?</a:t>
          </a:r>
        </a:p>
      </dgm:t>
    </dgm:pt>
    <dgm:pt modelId="{090BCCB1-E9DD-4485-ACAA-E252C9171426}" type="parTrans" cxnId="{DE1CB5BC-FFC1-40BB-9B6D-9BFFB0922350}">
      <dgm:prSet/>
      <dgm:spPr/>
      <dgm:t>
        <a:bodyPr/>
        <a:lstStyle/>
        <a:p>
          <a:endParaRPr lang="en-US"/>
        </a:p>
      </dgm:t>
    </dgm:pt>
    <dgm:pt modelId="{FBA376D1-7B9C-461E-96B7-0CF782984F68}" type="sibTrans" cxnId="{DE1CB5BC-FFC1-40BB-9B6D-9BFFB0922350}">
      <dgm:prSet/>
      <dgm:spPr/>
      <dgm:t>
        <a:bodyPr/>
        <a:lstStyle/>
        <a:p>
          <a:endParaRPr lang="en-US"/>
        </a:p>
      </dgm:t>
    </dgm:pt>
    <dgm:pt modelId="{A9D3C9F1-5BD1-44B6-87A0-3B8427EE10AA}">
      <dgm:prSet/>
      <dgm:spPr/>
      <dgm:t>
        <a:bodyPr/>
        <a:lstStyle/>
        <a:p>
          <a:r>
            <a:rPr lang="en-US"/>
            <a:t>What?</a:t>
          </a:r>
        </a:p>
      </dgm:t>
    </dgm:pt>
    <dgm:pt modelId="{83489980-BAFA-4418-9B8C-FEE8AAD68036}" type="parTrans" cxnId="{5B9D7A9C-CE5E-494C-BDB6-3CA3176550B6}">
      <dgm:prSet/>
      <dgm:spPr/>
      <dgm:t>
        <a:bodyPr/>
        <a:lstStyle/>
        <a:p>
          <a:endParaRPr lang="en-US"/>
        </a:p>
      </dgm:t>
    </dgm:pt>
    <dgm:pt modelId="{6C492C6E-A9FD-415C-A0D4-4D4079D57303}" type="sibTrans" cxnId="{5B9D7A9C-CE5E-494C-BDB6-3CA3176550B6}">
      <dgm:prSet/>
      <dgm:spPr/>
      <dgm:t>
        <a:bodyPr/>
        <a:lstStyle/>
        <a:p>
          <a:endParaRPr lang="en-US"/>
        </a:p>
      </dgm:t>
    </dgm:pt>
    <dgm:pt modelId="{98F45739-7D56-468F-8C53-8C6D9FAF3A43}">
      <dgm:prSet/>
      <dgm:spPr/>
      <dgm:t>
        <a:bodyPr/>
        <a:lstStyle/>
        <a:p>
          <a:r>
            <a:rPr lang="en-US"/>
            <a:t>When?</a:t>
          </a:r>
        </a:p>
      </dgm:t>
    </dgm:pt>
    <dgm:pt modelId="{9D7D6BE7-264F-4848-8AD7-63528888B728}" type="parTrans" cxnId="{C802A27B-4EF0-486B-8189-EBD848DFFC07}">
      <dgm:prSet/>
      <dgm:spPr/>
      <dgm:t>
        <a:bodyPr/>
        <a:lstStyle/>
        <a:p>
          <a:endParaRPr lang="en-US"/>
        </a:p>
      </dgm:t>
    </dgm:pt>
    <dgm:pt modelId="{DC4EB623-83A2-4C3F-8BC3-B7E9696F9A5F}" type="sibTrans" cxnId="{C802A27B-4EF0-486B-8189-EBD848DFFC07}">
      <dgm:prSet/>
      <dgm:spPr/>
      <dgm:t>
        <a:bodyPr/>
        <a:lstStyle/>
        <a:p>
          <a:endParaRPr lang="en-US"/>
        </a:p>
      </dgm:t>
    </dgm:pt>
    <dgm:pt modelId="{B51849CD-DEA4-4EDE-B261-B4BBB2355AAE}">
      <dgm:prSet/>
      <dgm:spPr/>
      <dgm:t>
        <a:bodyPr/>
        <a:lstStyle/>
        <a:p>
          <a:r>
            <a:rPr lang="en-US"/>
            <a:t>Where?</a:t>
          </a:r>
        </a:p>
      </dgm:t>
    </dgm:pt>
    <dgm:pt modelId="{D17BC98C-EEBA-4597-9506-6AFFE308B127}" type="parTrans" cxnId="{6D3EE8C1-A364-48D4-8B49-A4781FCFF2AB}">
      <dgm:prSet/>
      <dgm:spPr/>
      <dgm:t>
        <a:bodyPr/>
        <a:lstStyle/>
        <a:p>
          <a:endParaRPr lang="en-US"/>
        </a:p>
      </dgm:t>
    </dgm:pt>
    <dgm:pt modelId="{37C8F65F-A736-4F61-AE5A-5F868AB6F1DE}" type="sibTrans" cxnId="{6D3EE8C1-A364-48D4-8B49-A4781FCFF2AB}">
      <dgm:prSet/>
      <dgm:spPr/>
      <dgm:t>
        <a:bodyPr/>
        <a:lstStyle/>
        <a:p>
          <a:endParaRPr lang="en-US"/>
        </a:p>
      </dgm:t>
    </dgm:pt>
    <dgm:pt modelId="{5A477AEC-5449-4BD6-9323-4FF04872FE5A}">
      <dgm:prSet/>
      <dgm:spPr/>
      <dgm:t>
        <a:bodyPr/>
        <a:lstStyle/>
        <a:p>
          <a:r>
            <a:rPr lang="en-US"/>
            <a:t>How?</a:t>
          </a:r>
        </a:p>
      </dgm:t>
    </dgm:pt>
    <dgm:pt modelId="{96FB2F73-8E49-463E-9C0A-48DAED57C92C}" type="parTrans" cxnId="{5801F0EC-C741-49E9-9B25-4845E2509B69}">
      <dgm:prSet/>
      <dgm:spPr/>
      <dgm:t>
        <a:bodyPr/>
        <a:lstStyle/>
        <a:p>
          <a:endParaRPr lang="en-US"/>
        </a:p>
      </dgm:t>
    </dgm:pt>
    <dgm:pt modelId="{6FE487F2-90BE-442D-8ECE-FF34E50E3471}" type="sibTrans" cxnId="{5801F0EC-C741-49E9-9B25-4845E2509B69}">
      <dgm:prSet/>
      <dgm:spPr/>
      <dgm:t>
        <a:bodyPr/>
        <a:lstStyle/>
        <a:p>
          <a:endParaRPr lang="en-US"/>
        </a:p>
      </dgm:t>
    </dgm:pt>
    <dgm:pt modelId="{8D7DBAC0-32E7-47D6-B3FD-BE6A5C6C7636}">
      <dgm:prSet/>
      <dgm:spPr/>
      <dgm:t>
        <a:bodyPr/>
        <a:lstStyle/>
        <a:p>
          <a:r>
            <a:rPr lang="en-US"/>
            <a:t>Why?</a:t>
          </a:r>
        </a:p>
      </dgm:t>
    </dgm:pt>
    <dgm:pt modelId="{D0D567D3-4FD7-49AA-A50D-D87A6E60BF94}" type="parTrans" cxnId="{2D275B77-DCC2-4D4D-B045-337C031E07EA}">
      <dgm:prSet/>
      <dgm:spPr/>
      <dgm:t>
        <a:bodyPr/>
        <a:lstStyle/>
        <a:p>
          <a:endParaRPr lang="en-US"/>
        </a:p>
      </dgm:t>
    </dgm:pt>
    <dgm:pt modelId="{9ABD92A9-5251-4791-B0A0-72AAA9F5AA61}" type="sibTrans" cxnId="{2D275B77-DCC2-4D4D-B045-337C031E07EA}">
      <dgm:prSet/>
      <dgm:spPr/>
      <dgm:t>
        <a:bodyPr/>
        <a:lstStyle/>
        <a:p>
          <a:endParaRPr lang="en-US"/>
        </a:p>
      </dgm:t>
    </dgm:pt>
    <dgm:pt modelId="{0D23504D-FA85-4CF3-AC6A-A1689502FA67}" type="pres">
      <dgm:prSet presAssocID="{6DC0F7BC-D9C1-4896-BF04-947D77E50F67}" presName="root" presStyleCnt="0">
        <dgm:presLayoutVars>
          <dgm:dir/>
          <dgm:resizeHandles val="exact"/>
        </dgm:presLayoutVars>
      </dgm:prSet>
      <dgm:spPr/>
    </dgm:pt>
    <dgm:pt modelId="{F61DF976-D34E-400F-88F8-3F8A4E3657CD}" type="pres">
      <dgm:prSet presAssocID="{F159B167-AFF2-4BC7-9FD0-FD7D3A29A040}" presName="compNode" presStyleCnt="0"/>
      <dgm:spPr/>
    </dgm:pt>
    <dgm:pt modelId="{EB1F60F8-FBA8-4CEA-A905-ADBC6BC2D25C}" type="pres">
      <dgm:prSet presAssocID="{F159B167-AFF2-4BC7-9FD0-FD7D3A29A040}" presName="bgRect" presStyleLbl="bgShp" presStyleIdx="0" presStyleCnt="7"/>
      <dgm:spPr/>
    </dgm:pt>
    <dgm:pt modelId="{B9D49BB7-D1E5-49A7-BD8A-BA6426AF5C82}" type="pres">
      <dgm:prSet presAssocID="{F159B167-AFF2-4BC7-9FD0-FD7D3A29A040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otes"/>
        </a:ext>
      </dgm:extLst>
    </dgm:pt>
    <dgm:pt modelId="{10232413-E96B-4025-8063-D74628BB1244}" type="pres">
      <dgm:prSet presAssocID="{F159B167-AFF2-4BC7-9FD0-FD7D3A29A040}" presName="spaceRect" presStyleCnt="0"/>
      <dgm:spPr/>
    </dgm:pt>
    <dgm:pt modelId="{65337B9F-F91E-4B01-A77D-18EB1FCC7517}" type="pres">
      <dgm:prSet presAssocID="{F159B167-AFF2-4BC7-9FD0-FD7D3A29A040}" presName="parTx" presStyleLbl="revTx" presStyleIdx="0" presStyleCnt="7">
        <dgm:presLayoutVars>
          <dgm:chMax val="0"/>
          <dgm:chPref val="0"/>
        </dgm:presLayoutVars>
      </dgm:prSet>
      <dgm:spPr/>
    </dgm:pt>
    <dgm:pt modelId="{C528E9A2-C85A-4E59-9BE0-5DCFD3AA66E7}" type="pres">
      <dgm:prSet presAssocID="{40060550-6339-4B0E-8B32-162EEE54CCC1}" presName="sibTrans" presStyleCnt="0"/>
      <dgm:spPr/>
    </dgm:pt>
    <dgm:pt modelId="{426E6383-58BB-4CC7-9353-606C5CE69B1B}" type="pres">
      <dgm:prSet presAssocID="{B3EED53B-53F8-490F-9592-66B49D42A889}" presName="compNode" presStyleCnt="0"/>
      <dgm:spPr/>
    </dgm:pt>
    <dgm:pt modelId="{F4E23C36-2723-4BE9-9384-E63E8277B900}" type="pres">
      <dgm:prSet presAssocID="{B3EED53B-53F8-490F-9592-66B49D42A889}" presName="bgRect" presStyleLbl="bgShp" presStyleIdx="1" presStyleCnt="7"/>
      <dgm:spPr/>
    </dgm:pt>
    <dgm:pt modelId="{C6DBFC33-4D17-4888-B016-6E7FBA72235B}" type="pres">
      <dgm:prSet presAssocID="{B3EED53B-53F8-490F-9592-66B49D42A889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"/>
        </a:ext>
      </dgm:extLst>
    </dgm:pt>
    <dgm:pt modelId="{BD85787A-3721-4ABF-96B2-418708555332}" type="pres">
      <dgm:prSet presAssocID="{B3EED53B-53F8-490F-9592-66B49D42A889}" presName="spaceRect" presStyleCnt="0"/>
      <dgm:spPr/>
    </dgm:pt>
    <dgm:pt modelId="{860A9D8E-65C1-4EB7-91C4-410E21B3F443}" type="pres">
      <dgm:prSet presAssocID="{B3EED53B-53F8-490F-9592-66B49D42A889}" presName="parTx" presStyleLbl="revTx" presStyleIdx="1" presStyleCnt="7">
        <dgm:presLayoutVars>
          <dgm:chMax val="0"/>
          <dgm:chPref val="0"/>
        </dgm:presLayoutVars>
      </dgm:prSet>
      <dgm:spPr/>
    </dgm:pt>
    <dgm:pt modelId="{E2346DC9-C3AD-4A93-9977-62E341AB24F9}" type="pres">
      <dgm:prSet presAssocID="{FBA376D1-7B9C-461E-96B7-0CF782984F68}" presName="sibTrans" presStyleCnt="0"/>
      <dgm:spPr/>
    </dgm:pt>
    <dgm:pt modelId="{8D971A43-75FA-44FB-90E2-A3DC7B6FAFED}" type="pres">
      <dgm:prSet presAssocID="{A9D3C9F1-5BD1-44B6-87A0-3B8427EE10AA}" presName="compNode" presStyleCnt="0"/>
      <dgm:spPr/>
    </dgm:pt>
    <dgm:pt modelId="{45149FD7-653F-45F4-B400-D3B64BDF1955}" type="pres">
      <dgm:prSet presAssocID="{A9D3C9F1-5BD1-44B6-87A0-3B8427EE10AA}" presName="bgRect" presStyleLbl="bgShp" presStyleIdx="2" presStyleCnt="7"/>
      <dgm:spPr/>
    </dgm:pt>
    <dgm:pt modelId="{A21E6DCC-A802-4070-89D0-F055426EC597}" type="pres">
      <dgm:prSet presAssocID="{A9D3C9F1-5BD1-44B6-87A0-3B8427EE10AA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B9CC9025-32AA-4899-978E-215F9C47E20D}" type="pres">
      <dgm:prSet presAssocID="{A9D3C9F1-5BD1-44B6-87A0-3B8427EE10AA}" presName="spaceRect" presStyleCnt="0"/>
      <dgm:spPr/>
    </dgm:pt>
    <dgm:pt modelId="{F7F5D35C-994B-423E-B993-51C0556FFD0A}" type="pres">
      <dgm:prSet presAssocID="{A9D3C9F1-5BD1-44B6-87A0-3B8427EE10AA}" presName="parTx" presStyleLbl="revTx" presStyleIdx="2" presStyleCnt="7">
        <dgm:presLayoutVars>
          <dgm:chMax val="0"/>
          <dgm:chPref val="0"/>
        </dgm:presLayoutVars>
      </dgm:prSet>
      <dgm:spPr/>
    </dgm:pt>
    <dgm:pt modelId="{04A6A3CA-A3EF-4533-A8CE-5DBC1002A1D2}" type="pres">
      <dgm:prSet presAssocID="{6C492C6E-A9FD-415C-A0D4-4D4079D57303}" presName="sibTrans" presStyleCnt="0"/>
      <dgm:spPr/>
    </dgm:pt>
    <dgm:pt modelId="{CF52EBA7-2AE2-483F-827A-60AD32341DC4}" type="pres">
      <dgm:prSet presAssocID="{98F45739-7D56-468F-8C53-8C6D9FAF3A43}" presName="compNode" presStyleCnt="0"/>
      <dgm:spPr/>
    </dgm:pt>
    <dgm:pt modelId="{4FFDC800-19AD-40B9-AE1A-036B6B02B400}" type="pres">
      <dgm:prSet presAssocID="{98F45739-7D56-468F-8C53-8C6D9FAF3A43}" presName="bgRect" presStyleLbl="bgShp" presStyleIdx="3" presStyleCnt="7"/>
      <dgm:spPr/>
    </dgm:pt>
    <dgm:pt modelId="{E3CB4CCC-925D-4EA5-91AE-C86F9D55024D}" type="pres">
      <dgm:prSet presAssocID="{98F45739-7D56-468F-8C53-8C6D9FAF3A43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redit card"/>
        </a:ext>
      </dgm:extLst>
    </dgm:pt>
    <dgm:pt modelId="{98A9C3E7-3BE6-4213-AE3E-9ED5A1153531}" type="pres">
      <dgm:prSet presAssocID="{98F45739-7D56-468F-8C53-8C6D9FAF3A43}" presName="spaceRect" presStyleCnt="0"/>
      <dgm:spPr/>
    </dgm:pt>
    <dgm:pt modelId="{B57E8588-617A-4F1B-9993-B73DFA12C0ED}" type="pres">
      <dgm:prSet presAssocID="{98F45739-7D56-468F-8C53-8C6D9FAF3A43}" presName="parTx" presStyleLbl="revTx" presStyleIdx="3" presStyleCnt="7">
        <dgm:presLayoutVars>
          <dgm:chMax val="0"/>
          <dgm:chPref val="0"/>
        </dgm:presLayoutVars>
      </dgm:prSet>
      <dgm:spPr/>
    </dgm:pt>
    <dgm:pt modelId="{DFBE94EF-14EC-48A0-8A4F-E93519ED949E}" type="pres">
      <dgm:prSet presAssocID="{DC4EB623-83A2-4C3F-8BC3-B7E9696F9A5F}" presName="sibTrans" presStyleCnt="0"/>
      <dgm:spPr/>
    </dgm:pt>
    <dgm:pt modelId="{9730BB83-13E5-4CD2-A7DF-EF80ED183902}" type="pres">
      <dgm:prSet presAssocID="{B51849CD-DEA4-4EDE-B261-B4BBB2355AAE}" presName="compNode" presStyleCnt="0"/>
      <dgm:spPr/>
    </dgm:pt>
    <dgm:pt modelId="{0F09CE63-7F3C-468B-8307-D03D79A9B230}" type="pres">
      <dgm:prSet presAssocID="{B51849CD-DEA4-4EDE-B261-B4BBB2355AAE}" presName="bgRect" presStyleLbl="bgShp" presStyleIdx="4" presStyleCnt="7"/>
      <dgm:spPr/>
    </dgm:pt>
    <dgm:pt modelId="{EF71E38D-E500-4E49-9EB0-79B705D8BEF6}" type="pres">
      <dgm:prSet presAssocID="{B51849CD-DEA4-4EDE-B261-B4BBB2355AAE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ouse"/>
        </a:ext>
      </dgm:extLst>
    </dgm:pt>
    <dgm:pt modelId="{54D3B89B-3AFA-43F7-B847-F3D18D1CBF1A}" type="pres">
      <dgm:prSet presAssocID="{B51849CD-DEA4-4EDE-B261-B4BBB2355AAE}" presName="spaceRect" presStyleCnt="0"/>
      <dgm:spPr/>
    </dgm:pt>
    <dgm:pt modelId="{34845FB3-FD94-4B9A-B7B0-F99EC6719521}" type="pres">
      <dgm:prSet presAssocID="{B51849CD-DEA4-4EDE-B261-B4BBB2355AAE}" presName="parTx" presStyleLbl="revTx" presStyleIdx="4" presStyleCnt="7">
        <dgm:presLayoutVars>
          <dgm:chMax val="0"/>
          <dgm:chPref val="0"/>
        </dgm:presLayoutVars>
      </dgm:prSet>
      <dgm:spPr/>
    </dgm:pt>
    <dgm:pt modelId="{DC0451BF-17A1-4508-950D-D306A7EE2255}" type="pres">
      <dgm:prSet presAssocID="{37C8F65F-A736-4F61-AE5A-5F868AB6F1DE}" presName="sibTrans" presStyleCnt="0"/>
      <dgm:spPr/>
    </dgm:pt>
    <dgm:pt modelId="{E29C4C1B-16CA-4BC4-B860-AB6E68A72B8C}" type="pres">
      <dgm:prSet presAssocID="{5A477AEC-5449-4BD6-9323-4FF04872FE5A}" presName="compNode" presStyleCnt="0"/>
      <dgm:spPr/>
    </dgm:pt>
    <dgm:pt modelId="{075361C4-793E-4E44-938A-CFA1C54BBFC8}" type="pres">
      <dgm:prSet presAssocID="{5A477AEC-5449-4BD6-9323-4FF04872FE5A}" presName="bgRect" presStyleLbl="bgShp" presStyleIdx="5" presStyleCnt="7"/>
      <dgm:spPr/>
    </dgm:pt>
    <dgm:pt modelId="{A4E62B33-30EC-4BD9-A276-5E3B668867BA}" type="pres">
      <dgm:prSet presAssocID="{5A477AEC-5449-4BD6-9323-4FF04872FE5A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gister"/>
        </a:ext>
      </dgm:extLst>
    </dgm:pt>
    <dgm:pt modelId="{B1A36F1F-185E-438E-8612-806804ECE693}" type="pres">
      <dgm:prSet presAssocID="{5A477AEC-5449-4BD6-9323-4FF04872FE5A}" presName="spaceRect" presStyleCnt="0"/>
      <dgm:spPr/>
    </dgm:pt>
    <dgm:pt modelId="{7EE070A4-2B95-4614-8C0E-1B94AA9395F0}" type="pres">
      <dgm:prSet presAssocID="{5A477AEC-5449-4BD6-9323-4FF04872FE5A}" presName="parTx" presStyleLbl="revTx" presStyleIdx="5" presStyleCnt="7">
        <dgm:presLayoutVars>
          <dgm:chMax val="0"/>
          <dgm:chPref val="0"/>
        </dgm:presLayoutVars>
      </dgm:prSet>
      <dgm:spPr/>
    </dgm:pt>
    <dgm:pt modelId="{A5D91B06-026B-4C64-B97D-3953A1CE67A4}" type="pres">
      <dgm:prSet presAssocID="{6FE487F2-90BE-442D-8ECE-FF34E50E3471}" presName="sibTrans" presStyleCnt="0"/>
      <dgm:spPr/>
    </dgm:pt>
    <dgm:pt modelId="{C346E35B-6154-4653-9087-B93651DB0EDB}" type="pres">
      <dgm:prSet presAssocID="{8D7DBAC0-32E7-47D6-B3FD-BE6A5C6C7636}" presName="compNode" presStyleCnt="0"/>
      <dgm:spPr/>
    </dgm:pt>
    <dgm:pt modelId="{08D704D7-29A7-434D-B5D5-80E1E21BB467}" type="pres">
      <dgm:prSet presAssocID="{8D7DBAC0-32E7-47D6-B3FD-BE6A5C6C7636}" presName="bgRect" presStyleLbl="bgShp" presStyleIdx="6" presStyleCnt="7"/>
      <dgm:spPr/>
    </dgm:pt>
    <dgm:pt modelId="{C5EF993C-C76D-409C-8DFF-C7C0638B859E}" type="pres">
      <dgm:prSet presAssocID="{8D7DBAC0-32E7-47D6-B3FD-BE6A5C6C7636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DF8D75F8-BF0B-471B-9C5C-F0D3BBDD2780}" type="pres">
      <dgm:prSet presAssocID="{8D7DBAC0-32E7-47D6-B3FD-BE6A5C6C7636}" presName="spaceRect" presStyleCnt="0"/>
      <dgm:spPr/>
    </dgm:pt>
    <dgm:pt modelId="{E221521E-E948-4DD4-9553-50BE26BB7CEB}" type="pres">
      <dgm:prSet presAssocID="{8D7DBAC0-32E7-47D6-B3FD-BE6A5C6C7636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FEA42110-DEB9-4208-8D5D-692D4BA21AE8}" type="presOf" srcId="{B51849CD-DEA4-4EDE-B261-B4BBB2355AAE}" destId="{34845FB3-FD94-4B9A-B7B0-F99EC6719521}" srcOrd="0" destOrd="0" presId="urn:microsoft.com/office/officeart/2018/2/layout/IconVerticalSolidList"/>
    <dgm:cxn modelId="{697D1E2B-AA23-4E3B-AE8A-81BBC0059954}" type="presOf" srcId="{B3EED53B-53F8-490F-9592-66B49D42A889}" destId="{860A9D8E-65C1-4EB7-91C4-410E21B3F443}" srcOrd="0" destOrd="0" presId="urn:microsoft.com/office/officeart/2018/2/layout/IconVerticalSolidList"/>
    <dgm:cxn modelId="{2C29D735-F92E-41CE-B051-CFBCA7F3E989}" type="presOf" srcId="{6DC0F7BC-D9C1-4896-BF04-947D77E50F67}" destId="{0D23504D-FA85-4CF3-AC6A-A1689502FA67}" srcOrd="0" destOrd="0" presId="urn:microsoft.com/office/officeart/2018/2/layout/IconVerticalSolidList"/>
    <dgm:cxn modelId="{3EC1EA57-F14C-443C-8B20-3AAB546EFEF5}" type="presOf" srcId="{A9D3C9F1-5BD1-44B6-87A0-3B8427EE10AA}" destId="{F7F5D35C-994B-423E-B993-51C0556FFD0A}" srcOrd="0" destOrd="0" presId="urn:microsoft.com/office/officeart/2018/2/layout/IconVerticalSolidList"/>
    <dgm:cxn modelId="{A193ED5F-9BE9-435B-9FC9-EE0F74646A8B}" type="presOf" srcId="{5A477AEC-5449-4BD6-9323-4FF04872FE5A}" destId="{7EE070A4-2B95-4614-8C0E-1B94AA9395F0}" srcOrd="0" destOrd="0" presId="urn:microsoft.com/office/officeart/2018/2/layout/IconVerticalSolidList"/>
    <dgm:cxn modelId="{D658C770-8429-4CE2-ABB3-89843A81B9D1}" type="presOf" srcId="{F159B167-AFF2-4BC7-9FD0-FD7D3A29A040}" destId="{65337B9F-F91E-4B01-A77D-18EB1FCC7517}" srcOrd="0" destOrd="0" presId="urn:microsoft.com/office/officeart/2018/2/layout/IconVerticalSolidList"/>
    <dgm:cxn modelId="{C47E0975-8EC3-486A-BDE8-54742A1ACB33}" srcId="{6DC0F7BC-D9C1-4896-BF04-947D77E50F67}" destId="{F159B167-AFF2-4BC7-9FD0-FD7D3A29A040}" srcOrd="0" destOrd="0" parTransId="{31838F9B-8B3A-482F-8694-D3EC3C9E6CEA}" sibTransId="{40060550-6339-4B0E-8B32-162EEE54CCC1}"/>
    <dgm:cxn modelId="{2D275B77-DCC2-4D4D-B045-337C031E07EA}" srcId="{6DC0F7BC-D9C1-4896-BF04-947D77E50F67}" destId="{8D7DBAC0-32E7-47D6-B3FD-BE6A5C6C7636}" srcOrd="6" destOrd="0" parTransId="{D0D567D3-4FD7-49AA-A50D-D87A6E60BF94}" sibTransId="{9ABD92A9-5251-4791-B0A0-72AAA9F5AA61}"/>
    <dgm:cxn modelId="{C802A27B-4EF0-486B-8189-EBD848DFFC07}" srcId="{6DC0F7BC-D9C1-4896-BF04-947D77E50F67}" destId="{98F45739-7D56-468F-8C53-8C6D9FAF3A43}" srcOrd="3" destOrd="0" parTransId="{9D7D6BE7-264F-4848-8AD7-63528888B728}" sibTransId="{DC4EB623-83A2-4C3F-8BC3-B7E9696F9A5F}"/>
    <dgm:cxn modelId="{5B9D7A9C-CE5E-494C-BDB6-3CA3176550B6}" srcId="{6DC0F7BC-D9C1-4896-BF04-947D77E50F67}" destId="{A9D3C9F1-5BD1-44B6-87A0-3B8427EE10AA}" srcOrd="2" destOrd="0" parTransId="{83489980-BAFA-4418-9B8C-FEE8AAD68036}" sibTransId="{6C492C6E-A9FD-415C-A0D4-4D4079D57303}"/>
    <dgm:cxn modelId="{EA2715A1-26C9-4B7B-9C44-D957A8C7A87A}" type="presOf" srcId="{8D7DBAC0-32E7-47D6-B3FD-BE6A5C6C7636}" destId="{E221521E-E948-4DD4-9553-50BE26BB7CEB}" srcOrd="0" destOrd="0" presId="urn:microsoft.com/office/officeart/2018/2/layout/IconVerticalSolidList"/>
    <dgm:cxn modelId="{D97CF5B5-A1A8-47EF-9622-99D54E87AE10}" type="presOf" srcId="{98F45739-7D56-468F-8C53-8C6D9FAF3A43}" destId="{B57E8588-617A-4F1B-9993-B73DFA12C0ED}" srcOrd="0" destOrd="0" presId="urn:microsoft.com/office/officeart/2018/2/layout/IconVerticalSolidList"/>
    <dgm:cxn modelId="{DE1CB5BC-FFC1-40BB-9B6D-9BFFB0922350}" srcId="{6DC0F7BC-D9C1-4896-BF04-947D77E50F67}" destId="{B3EED53B-53F8-490F-9592-66B49D42A889}" srcOrd="1" destOrd="0" parTransId="{090BCCB1-E9DD-4485-ACAA-E252C9171426}" sibTransId="{FBA376D1-7B9C-461E-96B7-0CF782984F68}"/>
    <dgm:cxn modelId="{6D3EE8C1-A364-48D4-8B49-A4781FCFF2AB}" srcId="{6DC0F7BC-D9C1-4896-BF04-947D77E50F67}" destId="{B51849CD-DEA4-4EDE-B261-B4BBB2355AAE}" srcOrd="4" destOrd="0" parTransId="{D17BC98C-EEBA-4597-9506-6AFFE308B127}" sibTransId="{37C8F65F-A736-4F61-AE5A-5F868AB6F1DE}"/>
    <dgm:cxn modelId="{5801F0EC-C741-49E9-9B25-4845E2509B69}" srcId="{6DC0F7BC-D9C1-4896-BF04-947D77E50F67}" destId="{5A477AEC-5449-4BD6-9323-4FF04872FE5A}" srcOrd="5" destOrd="0" parTransId="{96FB2F73-8E49-463E-9C0A-48DAED57C92C}" sibTransId="{6FE487F2-90BE-442D-8ECE-FF34E50E3471}"/>
    <dgm:cxn modelId="{4FDA4FF5-2799-4EBF-8DC8-AEE347DEC174}" type="presParOf" srcId="{0D23504D-FA85-4CF3-AC6A-A1689502FA67}" destId="{F61DF976-D34E-400F-88F8-3F8A4E3657CD}" srcOrd="0" destOrd="0" presId="urn:microsoft.com/office/officeart/2018/2/layout/IconVerticalSolidList"/>
    <dgm:cxn modelId="{5937CD2A-4557-4B30-8648-3F78C4E3047A}" type="presParOf" srcId="{F61DF976-D34E-400F-88F8-3F8A4E3657CD}" destId="{EB1F60F8-FBA8-4CEA-A905-ADBC6BC2D25C}" srcOrd="0" destOrd="0" presId="urn:microsoft.com/office/officeart/2018/2/layout/IconVerticalSolidList"/>
    <dgm:cxn modelId="{7B9BFC40-98CA-4C1D-9BAE-C7E451B9F1D6}" type="presParOf" srcId="{F61DF976-D34E-400F-88F8-3F8A4E3657CD}" destId="{B9D49BB7-D1E5-49A7-BD8A-BA6426AF5C82}" srcOrd="1" destOrd="0" presId="urn:microsoft.com/office/officeart/2018/2/layout/IconVerticalSolidList"/>
    <dgm:cxn modelId="{4BFCF157-EB19-4922-B5A0-7073E3E4451E}" type="presParOf" srcId="{F61DF976-D34E-400F-88F8-3F8A4E3657CD}" destId="{10232413-E96B-4025-8063-D74628BB1244}" srcOrd="2" destOrd="0" presId="urn:microsoft.com/office/officeart/2018/2/layout/IconVerticalSolidList"/>
    <dgm:cxn modelId="{EAFB7367-856B-4C10-887F-DAA71120AAC3}" type="presParOf" srcId="{F61DF976-D34E-400F-88F8-3F8A4E3657CD}" destId="{65337B9F-F91E-4B01-A77D-18EB1FCC7517}" srcOrd="3" destOrd="0" presId="urn:microsoft.com/office/officeart/2018/2/layout/IconVerticalSolidList"/>
    <dgm:cxn modelId="{51E70D22-66E2-44F3-B6F5-F11AD32A7F91}" type="presParOf" srcId="{0D23504D-FA85-4CF3-AC6A-A1689502FA67}" destId="{C528E9A2-C85A-4E59-9BE0-5DCFD3AA66E7}" srcOrd="1" destOrd="0" presId="urn:microsoft.com/office/officeart/2018/2/layout/IconVerticalSolidList"/>
    <dgm:cxn modelId="{88330EC9-E4CD-4AB2-BEE8-C195E041550E}" type="presParOf" srcId="{0D23504D-FA85-4CF3-AC6A-A1689502FA67}" destId="{426E6383-58BB-4CC7-9353-606C5CE69B1B}" srcOrd="2" destOrd="0" presId="urn:microsoft.com/office/officeart/2018/2/layout/IconVerticalSolidList"/>
    <dgm:cxn modelId="{858C27D4-9050-4BC2-9B8D-C395E475A5C2}" type="presParOf" srcId="{426E6383-58BB-4CC7-9353-606C5CE69B1B}" destId="{F4E23C36-2723-4BE9-9384-E63E8277B900}" srcOrd="0" destOrd="0" presId="urn:microsoft.com/office/officeart/2018/2/layout/IconVerticalSolidList"/>
    <dgm:cxn modelId="{657FF60E-9D70-4BA2-BC91-D31D6896E6BB}" type="presParOf" srcId="{426E6383-58BB-4CC7-9353-606C5CE69B1B}" destId="{C6DBFC33-4D17-4888-B016-6E7FBA72235B}" srcOrd="1" destOrd="0" presId="urn:microsoft.com/office/officeart/2018/2/layout/IconVerticalSolidList"/>
    <dgm:cxn modelId="{968572FA-8C2E-432E-BDC6-FA9EC95FC73A}" type="presParOf" srcId="{426E6383-58BB-4CC7-9353-606C5CE69B1B}" destId="{BD85787A-3721-4ABF-96B2-418708555332}" srcOrd="2" destOrd="0" presId="urn:microsoft.com/office/officeart/2018/2/layout/IconVerticalSolidList"/>
    <dgm:cxn modelId="{CB18DD93-9FFA-4176-A326-E07C03546054}" type="presParOf" srcId="{426E6383-58BB-4CC7-9353-606C5CE69B1B}" destId="{860A9D8E-65C1-4EB7-91C4-410E21B3F443}" srcOrd="3" destOrd="0" presId="urn:microsoft.com/office/officeart/2018/2/layout/IconVerticalSolidList"/>
    <dgm:cxn modelId="{4BB291F4-0687-4F6D-A938-AE7905EBAC0F}" type="presParOf" srcId="{0D23504D-FA85-4CF3-AC6A-A1689502FA67}" destId="{E2346DC9-C3AD-4A93-9977-62E341AB24F9}" srcOrd="3" destOrd="0" presId="urn:microsoft.com/office/officeart/2018/2/layout/IconVerticalSolidList"/>
    <dgm:cxn modelId="{5EB2BAFF-DAA8-40E9-AAAA-187683B12225}" type="presParOf" srcId="{0D23504D-FA85-4CF3-AC6A-A1689502FA67}" destId="{8D971A43-75FA-44FB-90E2-A3DC7B6FAFED}" srcOrd="4" destOrd="0" presId="urn:microsoft.com/office/officeart/2018/2/layout/IconVerticalSolidList"/>
    <dgm:cxn modelId="{4DA0EBAA-54C3-4F41-995B-5D7C441211E7}" type="presParOf" srcId="{8D971A43-75FA-44FB-90E2-A3DC7B6FAFED}" destId="{45149FD7-653F-45F4-B400-D3B64BDF1955}" srcOrd="0" destOrd="0" presId="urn:microsoft.com/office/officeart/2018/2/layout/IconVerticalSolidList"/>
    <dgm:cxn modelId="{F36F8ADE-1363-4795-9962-3CAE9E454E54}" type="presParOf" srcId="{8D971A43-75FA-44FB-90E2-A3DC7B6FAFED}" destId="{A21E6DCC-A802-4070-89D0-F055426EC597}" srcOrd="1" destOrd="0" presId="urn:microsoft.com/office/officeart/2018/2/layout/IconVerticalSolidList"/>
    <dgm:cxn modelId="{98C5C70C-9CFE-4193-A67F-385DCC372B72}" type="presParOf" srcId="{8D971A43-75FA-44FB-90E2-A3DC7B6FAFED}" destId="{B9CC9025-32AA-4899-978E-215F9C47E20D}" srcOrd="2" destOrd="0" presId="urn:microsoft.com/office/officeart/2018/2/layout/IconVerticalSolidList"/>
    <dgm:cxn modelId="{A7876D49-1517-4030-AD36-B2B9C27D86CD}" type="presParOf" srcId="{8D971A43-75FA-44FB-90E2-A3DC7B6FAFED}" destId="{F7F5D35C-994B-423E-B993-51C0556FFD0A}" srcOrd="3" destOrd="0" presId="urn:microsoft.com/office/officeart/2018/2/layout/IconVerticalSolidList"/>
    <dgm:cxn modelId="{FBAE6F31-B9D5-4A55-87F1-E367F5806058}" type="presParOf" srcId="{0D23504D-FA85-4CF3-AC6A-A1689502FA67}" destId="{04A6A3CA-A3EF-4533-A8CE-5DBC1002A1D2}" srcOrd="5" destOrd="0" presId="urn:microsoft.com/office/officeart/2018/2/layout/IconVerticalSolidList"/>
    <dgm:cxn modelId="{D28C7711-6F0F-42F0-9FB6-2699276835C7}" type="presParOf" srcId="{0D23504D-FA85-4CF3-AC6A-A1689502FA67}" destId="{CF52EBA7-2AE2-483F-827A-60AD32341DC4}" srcOrd="6" destOrd="0" presId="urn:microsoft.com/office/officeart/2018/2/layout/IconVerticalSolidList"/>
    <dgm:cxn modelId="{AA946CF0-67BF-4652-9CAF-DD0801B715BF}" type="presParOf" srcId="{CF52EBA7-2AE2-483F-827A-60AD32341DC4}" destId="{4FFDC800-19AD-40B9-AE1A-036B6B02B400}" srcOrd="0" destOrd="0" presId="urn:microsoft.com/office/officeart/2018/2/layout/IconVerticalSolidList"/>
    <dgm:cxn modelId="{E7556DE9-8676-46F8-A320-A4616B18A7B0}" type="presParOf" srcId="{CF52EBA7-2AE2-483F-827A-60AD32341DC4}" destId="{E3CB4CCC-925D-4EA5-91AE-C86F9D55024D}" srcOrd="1" destOrd="0" presId="urn:microsoft.com/office/officeart/2018/2/layout/IconVerticalSolidList"/>
    <dgm:cxn modelId="{78F6F842-1CDB-4D04-B7BF-1936036AD65D}" type="presParOf" srcId="{CF52EBA7-2AE2-483F-827A-60AD32341DC4}" destId="{98A9C3E7-3BE6-4213-AE3E-9ED5A1153531}" srcOrd="2" destOrd="0" presId="urn:microsoft.com/office/officeart/2018/2/layout/IconVerticalSolidList"/>
    <dgm:cxn modelId="{BA38E59B-1BBE-4800-9E66-B97F51C9C55F}" type="presParOf" srcId="{CF52EBA7-2AE2-483F-827A-60AD32341DC4}" destId="{B57E8588-617A-4F1B-9993-B73DFA12C0ED}" srcOrd="3" destOrd="0" presId="urn:microsoft.com/office/officeart/2018/2/layout/IconVerticalSolidList"/>
    <dgm:cxn modelId="{B5C267EC-ED2C-4092-B6B0-D0A1CC7F7A8B}" type="presParOf" srcId="{0D23504D-FA85-4CF3-AC6A-A1689502FA67}" destId="{DFBE94EF-14EC-48A0-8A4F-E93519ED949E}" srcOrd="7" destOrd="0" presId="urn:microsoft.com/office/officeart/2018/2/layout/IconVerticalSolidList"/>
    <dgm:cxn modelId="{E5D3294A-19A9-4D42-9BD6-C91167003BB9}" type="presParOf" srcId="{0D23504D-FA85-4CF3-AC6A-A1689502FA67}" destId="{9730BB83-13E5-4CD2-A7DF-EF80ED183902}" srcOrd="8" destOrd="0" presId="urn:microsoft.com/office/officeart/2018/2/layout/IconVerticalSolidList"/>
    <dgm:cxn modelId="{AF748641-3DE2-4992-84B4-92A3453ABE50}" type="presParOf" srcId="{9730BB83-13E5-4CD2-A7DF-EF80ED183902}" destId="{0F09CE63-7F3C-468B-8307-D03D79A9B230}" srcOrd="0" destOrd="0" presId="urn:microsoft.com/office/officeart/2018/2/layout/IconVerticalSolidList"/>
    <dgm:cxn modelId="{A15A55E6-5532-4900-B4B2-CBC847332241}" type="presParOf" srcId="{9730BB83-13E5-4CD2-A7DF-EF80ED183902}" destId="{EF71E38D-E500-4E49-9EB0-79B705D8BEF6}" srcOrd="1" destOrd="0" presId="urn:microsoft.com/office/officeart/2018/2/layout/IconVerticalSolidList"/>
    <dgm:cxn modelId="{6CB711FB-9785-452B-99AF-EF9538E3929A}" type="presParOf" srcId="{9730BB83-13E5-4CD2-A7DF-EF80ED183902}" destId="{54D3B89B-3AFA-43F7-B847-F3D18D1CBF1A}" srcOrd="2" destOrd="0" presId="urn:microsoft.com/office/officeart/2018/2/layout/IconVerticalSolidList"/>
    <dgm:cxn modelId="{4DD5A1E6-2293-4BF8-A325-508790EF7455}" type="presParOf" srcId="{9730BB83-13E5-4CD2-A7DF-EF80ED183902}" destId="{34845FB3-FD94-4B9A-B7B0-F99EC6719521}" srcOrd="3" destOrd="0" presId="urn:microsoft.com/office/officeart/2018/2/layout/IconVerticalSolidList"/>
    <dgm:cxn modelId="{ED8DDF49-4E7B-4EEF-A5E4-882ACFB1A97D}" type="presParOf" srcId="{0D23504D-FA85-4CF3-AC6A-A1689502FA67}" destId="{DC0451BF-17A1-4508-950D-D306A7EE2255}" srcOrd="9" destOrd="0" presId="urn:microsoft.com/office/officeart/2018/2/layout/IconVerticalSolidList"/>
    <dgm:cxn modelId="{E9373F19-D247-4570-AAD7-466047C2F149}" type="presParOf" srcId="{0D23504D-FA85-4CF3-AC6A-A1689502FA67}" destId="{E29C4C1B-16CA-4BC4-B860-AB6E68A72B8C}" srcOrd="10" destOrd="0" presId="urn:microsoft.com/office/officeart/2018/2/layout/IconVerticalSolidList"/>
    <dgm:cxn modelId="{5A4D8F5A-9015-48A2-9F7C-C3B783122879}" type="presParOf" srcId="{E29C4C1B-16CA-4BC4-B860-AB6E68A72B8C}" destId="{075361C4-793E-4E44-938A-CFA1C54BBFC8}" srcOrd="0" destOrd="0" presId="urn:microsoft.com/office/officeart/2018/2/layout/IconVerticalSolidList"/>
    <dgm:cxn modelId="{E5B0D7EF-9D86-43F8-97D7-38038530F2E0}" type="presParOf" srcId="{E29C4C1B-16CA-4BC4-B860-AB6E68A72B8C}" destId="{A4E62B33-30EC-4BD9-A276-5E3B668867BA}" srcOrd="1" destOrd="0" presId="urn:microsoft.com/office/officeart/2018/2/layout/IconVerticalSolidList"/>
    <dgm:cxn modelId="{369841B3-BBD3-434D-99EA-B2272C8C4447}" type="presParOf" srcId="{E29C4C1B-16CA-4BC4-B860-AB6E68A72B8C}" destId="{B1A36F1F-185E-438E-8612-806804ECE693}" srcOrd="2" destOrd="0" presId="urn:microsoft.com/office/officeart/2018/2/layout/IconVerticalSolidList"/>
    <dgm:cxn modelId="{B8E02209-FC42-4B5F-8A3E-D4FF9D683BFF}" type="presParOf" srcId="{E29C4C1B-16CA-4BC4-B860-AB6E68A72B8C}" destId="{7EE070A4-2B95-4614-8C0E-1B94AA9395F0}" srcOrd="3" destOrd="0" presId="urn:microsoft.com/office/officeart/2018/2/layout/IconVerticalSolidList"/>
    <dgm:cxn modelId="{84DDAB32-A677-4509-81BE-DD0B958AAE1C}" type="presParOf" srcId="{0D23504D-FA85-4CF3-AC6A-A1689502FA67}" destId="{A5D91B06-026B-4C64-B97D-3953A1CE67A4}" srcOrd="11" destOrd="0" presId="urn:microsoft.com/office/officeart/2018/2/layout/IconVerticalSolidList"/>
    <dgm:cxn modelId="{CFD29FCC-FD67-4843-A415-1DF7E07A8B24}" type="presParOf" srcId="{0D23504D-FA85-4CF3-AC6A-A1689502FA67}" destId="{C346E35B-6154-4653-9087-B93651DB0EDB}" srcOrd="12" destOrd="0" presId="urn:microsoft.com/office/officeart/2018/2/layout/IconVerticalSolidList"/>
    <dgm:cxn modelId="{96F817FA-5D89-4DF4-A14D-E7939406AD57}" type="presParOf" srcId="{C346E35B-6154-4653-9087-B93651DB0EDB}" destId="{08D704D7-29A7-434D-B5D5-80E1E21BB467}" srcOrd="0" destOrd="0" presId="urn:microsoft.com/office/officeart/2018/2/layout/IconVerticalSolidList"/>
    <dgm:cxn modelId="{82E704ED-647C-4381-A7B9-056543DC116E}" type="presParOf" srcId="{C346E35B-6154-4653-9087-B93651DB0EDB}" destId="{C5EF993C-C76D-409C-8DFF-C7C0638B859E}" srcOrd="1" destOrd="0" presId="urn:microsoft.com/office/officeart/2018/2/layout/IconVerticalSolidList"/>
    <dgm:cxn modelId="{3E296E83-CEA8-499A-A988-975FE8DFEC1B}" type="presParOf" srcId="{C346E35B-6154-4653-9087-B93651DB0EDB}" destId="{DF8D75F8-BF0B-471B-9C5C-F0D3BBDD2780}" srcOrd="2" destOrd="0" presId="urn:microsoft.com/office/officeart/2018/2/layout/IconVerticalSolidList"/>
    <dgm:cxn modelId="{133DCFFB-2AF5-4C77-A893-2CCE65F1FC19}" type="presParOf" srcId="{C346E35B-6154-4653-9087-B93651DB0EDB}" destId="{E221521E-E948-4DD4-9553-50BE26BB7CE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1F60F8-FBA8-4CEA-A905-ADBC6BC2D25C}">
      <dsp:nvSpPr>
        <dsp:cNvPr id="0" name=""/>
        <dsp:cNvSpPr/>
      </dsp:nvSpPr>
      <dsp:spPr>
        <a:xfrm>
          <a:off x="0" y="503"/>
          <a:ext cx="6588691" cy="6936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D49BB7-D1E5-49A7-BD8A-BA6426AF5C82}">
      <dsp:nvSpPr>
        <dsp:cNvPr id="0" name=""/>
        <dsp:cNvSpPr/>
      </dsp:nvSpPr>
      <dsp:spPr>
        <a:xfrm>
          <a:off x="209818" y="156567"/>
          <a:ext cx="381488" cy="38148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337B9F-F91E-4B01-A77D-18EB1FCC7517}">
      <dsp:nvSpPr>
        <dsp:cNvPr id="0" name=""/>
        <dsp:cNvSpPr/>
      </dsp:nvSpPr>
      <dsp:spPr>
        <a:xfrm>
          <a:off x="801126" y="503"/>
          <a:ext cx="5787564" cy="693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408" tIns="73408" rIns="73408" bIns="7340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Ask students to identify the following from a text.</a:t>
          </a:r>
        </a:p>
      </dsp:txBody>
      <dsp:txXfrm>
        <a:off x="801126" y="503"/>
        <a:ext cx="5787564" cy="693615"/>
      </dsp:txXfrm>
    </dsp:sp>
    <dsp:sp modelId="{F4E23C36-2723-4BE9-9384-E63E8277B900}">
      <dsp:nvSpPr>
        <dsp:cNvPr id="0" name=""/>
        <dsp:cNvSpPr/>
      </dsp:nvSpPr>
      <dsp:spPr>
        <a:xfrm>
          <a:off x="0" y="867523"/>
          <a:ext cx="6588691" cy="6936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6DBFC33-4D17-4888-B016-6E7FBA72235B}">
      <dsp:nvSpPr>
        <dsp:cNvPr id="0" name=""/>
        <dsp:cNvSpPr/>
      </dsp:nvSpPr>
      <dsp:spPr>
        <a:xfrm>
          <a:off x="209818" y="1023587"/>
          <a:ext cx="381488" cy="38148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0A9D8E-65C1-4EB7-91C4-410E21B3F443}">
      <dsp:nvSpPr>
        <dsp:cNvPr id="0" name=""/>
        <dsp:cNvSpPr/>
      </dsp:nvSpPr>
      <dsp:spPr>
        <a:xfrm>
          <a:off x="801126" y="867523"/>
          <a:ext cx="5787564" cy="693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408" tIns="73408" rIns="73408" bIns="7340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Who?</a:t>
          </a:r>
        </a:p>
      </dsp:txBody>
      <dsp:txXfrm>
        <a:off x="801126" y="867523"/>
        <a:ext cx="5787564" cy="693615"/>
      </dsp:txXfrm>
    </dsp:sp>
    <dsp:sp modelId="{45149FD7-653F-45F4-B400-D3B64BDF1955}">
      <dsp:nvSpPr>
        <dsp:cNvPr id="0" name=""/>
        <dsp:cNvSpPr/>
      </dsp:nvSpPr>
      <dsp:spPr>
        <a:xfrm>
          <a:off x="0" y="1734543"/>
          <a:ext cx="6588691" cy="6936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1E6DCC-A802-4070-89D0-F055426EC597}">
      <dsp:nvSpPr>
        <dsp:cNvPr id="0" name=""/>
        <dsp:cNvSpPr/>
      </dsp:nvSpPr>
      <dsp:spPr>
        <a:xfrm>
          <a:off x="209818" y="1890607"/>
          <a:ext cx="381488" cy="38148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F5D35C-994B-423E-B993-51C0556FFD0A}">
      <dsp:nvSpPr>
        <dsp:cNvPr id="0" name=""/>
        <dsp:cNvSpPr/>
      </dsp:nvSpPr>
      <dsp:spPr>
        <a:xfrm>
          <a:off x="801126" y="1734543"/>
          <a:ext cx="5787564" cy="693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408" tIns="73408" rIns="73408" bIns="7340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What?</a:t>
          </a:r>
        </a:p>
      </dsp:txBody>
      <dsp:txXfrm>
        <a:off x="801126" y="1734543"/>
        <a:ext cx="5787564" cy="693615"/>
      </dsp:txXfrm>
    </dsp:sp>
    <dsp:sp modelId="{4FFDC800-19AD-40B9-AE1A-036B6B02B400}">
      <dsp:nvSpPr>
        <dsp:cNvPr id="0" name=""/>
        <dsp:cNvSpPr/>
      </dsp:nvSpPr>
      <dsp:spPr>
        <a:xfrm>
          <a:off x="0" y="2601563"/>
          <a:ext cx="6588691" cy="6936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CB4CCC-925D-4EA5-91AE-C86F9D55024D}">
      <dsp:nvSpPr>
        <dsp:cNvPr id="0" name=""/>
        <dsp:cNvSpPr/>
      </dsp:nvSpPr>
      <dsp:spPr>
        <a:xfrm>
          <a:off x="209818" y="2757627"/>
          <a:ext cx="381488" cy="38148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7E8588-617A-4F1B-9993-B73DFA12C0ED}">
      <dsp:nvSpPr>
        <dsp:cNvPr id="0" name=""/>
        <dsp:cNvSpPr/>
      </dsp:nvSpPr>
      <dsp:spPr>
        <a:xfrm>
          <a:off x="801126" y="2601563"/>
          <a:ext cx="5787564" cy="693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408" tIns="73408" rIns="73408" bIns="7340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When?</a:t>
          </a:r>
        </a:p>
      </dsp:txBody>
      <dsp:txXfrm>
        <a:off x="801126" y="2601563"/>
        <a:ext cx="5787564" cy="693615"/>
      </dsp:txXfrm>
    </dsp:sp>
    <dsp:sp modelId="{0F09CE63-7F3C-468B-8307-D03D79A9B230}">
      <dsp:nvSpPr>
        <dsp:cNvPr id="0" name=""/>
        <dsp:cNvSpPr/>
      </dsp:nvSpPr>
      <dsp:spPr>
        <a:xfrm>
          <a:off x="0" y="3468583"/>
          <a:ext cx="6588691" cy="6936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F71E38D-E500-4E49-9EB0-79B705D8BEF6}">
      <dsp:nvSpPr>
        <dsp:cNvPr id="0" name=""/>
        <dsp:cNvSpPr/>
      </dsp:nvSpPr>
      <dsp:spPr>
        <a:xfrm>
          <a:off x="209818" y="3624647"/>
          <a:ext cx="381488" cy="381488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845FB3-FD94-4B9A-B7B0-F99EC6719521}">
      <dsp:nvSpPr>
        <dsp:cNvPr id="0" name=""/>
        <dsp:cNvSpPr/>
      </dsp:nvSpPr>
      <dsp:spPr>
        <a:xfrm>
          <a:off x="801126" y="3468583"/>
          <a:ext cx="5787564" cy="693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408" tIns="73408" rIns="73408" bIns="7340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Where?</a:t>
          </a:r>
        </a:p>
      </dsp:txBody>
      <dsp:txXfrm>
        <a:off x="801126" y="3468583"/>
        <a:ext cx="5787564" cy="693615"/>
      </dsp:txXfrm>
    </dsp:sp>
    <dsp:sp modelId="{075361C4-793E-4E44-938A-CFA1C54BBFC8}">
      <dsp:nvSpPr>
        <dsp:cNvPr id="0" name=""/>
        <dsp:cNvSpPr/>
      </dsp:nvSpPr>
      <dsp:spPr>
        <a:xfrm>
          <a:off x="0" y="4335603"/>
          <a:ext cx="6588691" cy="6936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E62B33-30EC-4BD9-A276-5E3B668867BA}">
      <dsp:nvSpPr>
        <dsp:cNvPr id="0" name=""/>
        <dsp:cNvSpPr/>
      </dsp:nvSpPr>
      <dsp:spPr>
        <a:xfrm>
          <a:off x="209818" y="4491666"/>
          <a:ext cx="381488" cy="381488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E070A4-2B95-4614-8C0E-1B94AA9395F0}">
      <dsp:nvSpPr>
        <dsp:cNvPr id="0" name=""/>
        <dsp:cNvSpPr/>
      </dsp:nvSpPr>
      <dsp:spPr>
        <a:xfrm>
          <a:off x="801126" y="4335603"/>
          <a:ext cx="5787564" cy="693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408" tIns="73408" rIns="73408" bIns="7340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How?</a:t>
          </a:r>
        </a:p>
      </dsp:txBody>
      <dsp:txXfrm>
        <a:off x="801126" y="4335603"/>
        <a:ext cx="5787564" cy="693615"/>
      </dsp:txXfrm>
    </dsp:sp>
    <dsp:sp modelId="{08D704D7-29A7-434D-B5D5-80E1E21BB467}">
      <dsp:nvSpPr>
        <dsp:cNvPr id="0" name=""/>
        <dsp:cNvSpPr/>
      </dsp:nvSpPr>
      <dsp:spPr>
        <a:xfrm>
          <a:off x="0" y="5202623"/>
          <a:ext cx="6588691" cy="693615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EF993C-C76D-409C-8DFF-C7C0638B859E}">
      <dsp:nvSpPr>
        <dsp:cNvPr id="0" name=""/>
        <dsp:cNvSpPr/>
      </dsp:nvSpPr>
      <dsp:spPr>
        <a:xfrm>
          <a:off x="209818" y="5358686"/>
          <a:ext cx="381488" cy="381488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21521E-E948-4DD4-9553-50BE26BB7CEB}">
      <dsp:nvSpPr>
        <dsp:cNvPr id="0" name=""/>
        <dsp:cNvSpPr/>
      </dsp:nvSpPr>
      <dsp:spPr>
        <a:xfrm>
          <a:off x="801126" y="5202623"/>
          <a:ext cx="5787564" cy="693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3408" tIns="73408" rIns="73408" bIns="73408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Why?</a:t>
          </a:r>
        </a:p>
      </dsp:txBody>
      <dsp:txXfrm>
        <a:off x="801126" y="5202623"/>
        <a:ext cx="5787564" cy="6936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52657-FB0B-A941-8BDC-FBEBF37B65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8949AF-5F64-C348-9236-7E471413E0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76673-16A6-D24E-874E-C5D1B354A8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9CDA-E6A3-6B40-9E73-D2FF00F7925D}" type="datetimeFigureOut">
              <a:rPr lang="en-US" smtClean="0"/>
              <a:t>11/21/20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C4D712-7559-C54C-A080-6852CC320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8A8ADE-A8F3-944F-B1B3-6D951CA8D9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38B8-55FB-5648-8304-E628EBB13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176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E2B81-8081-244D-A6EB-FB55F9E42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A28073-0F9B-554F-9A20-2695651834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6C4DD-BC58-8145-A9A5-7F100A63E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9CDA-E6A3-6B40-9E73-D2FF00F7925D}" type="datetimeFigureOut">
              <a:rPr lang="en-US" smtClean="0"/>
              <a:t>11/21/20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6B5203-D71D-1244-8A28-9C2173B05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28A125-B708-2D41-9B68-440715D69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38B8-55FB-5648-8304-E628EBB13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539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BA155DB-3E91-7847-A017-AF46222932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315647-603B-F94A-9A11-C47E977F55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426792-9987-484E-AFD5-A4A041728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9CDA-E6A3-6B40-9E73-D2FF00F7925D}" type="datetimeFigureOut">
              <a:rPr lang="en-US" smtClean="0"/>
              <a:t>11/21/20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AEB895-D0C3-7E42-994A-AF2F183E7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253B81-4FBE-8542-989D-330DEC811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38B8-55FB-5648-8304-E628EBB13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230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310E4-B701-1C4E-8B7B-3C375C978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CFC100-B5F3-9E4E-A9F6-BA9B31434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C3F07-9255-3F48-959A-D0EDFF54B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9CDA-E6A3-6B40-9E73-D2FF00F7925D}" type="datetimeFigureOut">
              <a:rPr lang="en-US" smtClean="0"/>
              <a:t>11/21/20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C3BFA8-5C2A-1F4E-9796-48C31650F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6B69DF-DE5B-B64C-B146-7EC6D9475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38B8-55FB-5648-8304-E628EBB13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80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CE33C-86E5-204E-B881-FC491CC554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DEF31C-FA45-564C-9CC1-73923668E5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A1196-E97A-2041-8793-9C769A1A0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9CDA-E6A3-6B40-9E73-D2FF00F7925D}" type="datetimeFigureOut">
              <a:rPr lang="en-US" smtClean="0"/>
              <a:t>11/21/20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BEE302-B10E-2249-A358-DD84006CF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70EDD-D60D-EA4F-8859-917318B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38B8-55FB-5648-8304-E628EBB13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0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0458C-96AD-7048-97B2-D2EFB1A88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2C2A0-DE41-2D44-A705-83D6564ADE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30CF18-1C1B-0643-A8B9-37698ADF4E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133EF2-0DF9-E84B-B5B8-7B01CC96A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9CDA-E6A3-6B40-9E73-D2FF00F7925D}" type="datetimeFigureOut">
              <a:rPr lang="en-US" smtClean="0"/>
              <a:t>11/21/20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D0C47E-BD3C-A548-A325-3C703CF13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71CE15-5372-B945-A830-6D7E6521D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38B8-55FB-5648-8304-E628EBB13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73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DBE0A-8A35-6643-80F8-3B4CE4DAF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0BEB3A-047B-664D-BE2E-92E01D5ED7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822E3C-E222-2D48-BE26-47ABF6DAF1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B17840-B131-674C-8551-8148D678DC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7784398-C7D1-E546-9753-036B580DA4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035D28-D04A-AC48-B71F-D19F733EA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9CDA-E6A3-6B40-9E73-D2FF00F7925D}" type="datetimeFigureOut">
              <a:rPr lang="en-US" smtClean="0"/>
              <a:t>11/21/20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BD4EEF-4F93-A44F-B77A-49BCC5BC2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53FAB07-21B8-4540-87B9-68EF015803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38B8-55FB-5648-8304-E628EBB13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07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03718-1DBE-FC4F-9E76-2C19BCD5A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6D1451-46D8-C84F-BE3F-D28B8751E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9CDA-E6A3-6B40-9E73-D2FF00F7925D}" type="datetimeFigureOut">
              <a:rPr lang="en-US" smtClean="0"/>
              <a:t>11/21/20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162232-D3FC-BD40-B266-B44C99D9B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DBAF41-DB43-6D47-B435-595320F10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38B8-55FB-5648-8304-E628EBB13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581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E91A7B-BF5E-E54E-A1A3-8EF3F527A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9CDA-E6A3-6B40-9E73-D2FF00F7925D}" type="datetimeFigureOut">
              <a:rPr lang="en-US" smtClean="0"/>
              <a:t>11/21/20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B06CF8-1F58-0E49-9864-C15FD0F4C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9DF51E-4E06-C648-9C6D-C99AEFCF4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38B8-55FB-5648-8304-E628EBB13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135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11604-D894-DB4B-B004-81D9C9AF0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C074F1-37BD-884D-AE8E-4F7302A52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5A3BA6-7ABD-504A-8878-102A3B35EC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9716F0-8129-3D4D-AA40-18F07511E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9CDA-E6A3-6B40-9E73-D2FF00F7925D}" type="datetimeFigureOut">
              <a:rPr lang="en-US" smtClean="0"/>
              <a:t>11/21/20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83569C-7E19-3B40-9CBC-267EC83AC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0897E5-9ED9-1A40-9CF3-D0A338253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38B8-55FB-5648-8304-E628EBB13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64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3DF9B-B53D-BF46-8EE0-83E96569E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218D9BE-8C07-4049-BB74-236FE84ED3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5CEFB0-3022-2C4B-8915-DD0A918CA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6E41AF-D6A9-7A44-A99B-8D01A69D2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69CDA-E6A3-6B40-9E73-D2FF00F7925D}" type="datetimeFigureOut">
              <a:rPr lang="en-US" smtClean="0"/>
              <a:t>11/21/20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0BA6D2-C685-B548-AA9F-3067BE971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4EFE7B-C324-774B-AF61-07AC90178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6C38B8-55FB-5648-8304-E628EBB13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7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7D043F9-5FE9-3D4F-9123-C23628CE3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1F7894-7CDD-F941-ADF2-915CC4122E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FC8FDB-42AC-CD47-88A8-FF47852ED3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69CDA-E6A3-6B40-9E73-D2FF00F7925D}" type="datetimeFigureOut">
              <a:rPr lang="en-US" smtClean="0"/>
              <a:t>11/21/20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6E128A-8CBA-5C41-B779-017C949CF2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BD0640-711C-F24C-9306-0D136249A6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C38B8-55FB-5648-8304-E628EBB13B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77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A390B-43A0-6648-B44E-624D5B19DB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Closing the Reading Gap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E69C19-B213-6945-B3C1-9488DD0E24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Background information</a:t>
            </a:r>
          </a:p>
          <a:p>
            <a:r>
              <a:rPr lang="en-US" dirty="0"/>
              <a:t>Quick tips</a:t>
            </a:r>
          </a:p>
          <a:p>
            <a:r>
              <a:rPr lang="en-US" dirty="0"/>
              <a:t>Easy strategies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8AE92B-47E1-6E49-9DD2-BC4D7959EA8D}"/>
              </a:ext>
            </a:extLst>
          </p:cNvPr>
          <p:cNvSpPr txBox="1"/>
          <p:nvPr/>
        </p:nvSpPr>
        <p:spPr>
          <a:xfrm>
            <a:off x="7915275" y="485775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Week 3</a:t>
            </a:r>
          </a:p>
          <a:p>
            <a:r>
              <a:rPr lang="en-US" dirty="0"/>
              <a:t>w/</a:t>
            </a:r>
            <a:r>
              <a:rPr lang="en-US"/>
              <a:t>c 30</a:t>
            </a:r>
            <a:r>
              <a:rPr lang="en-US" baseline="30000"/>
              <a:t>th</a:t>
            </a:r>
            <a:r>
              <a:rPr lang="en-US"/>
              <a:t> </a:t>
            </a:r>
            <a:r>
              <a:rPr lang="en-US" dirty="0"/>
              <a:t>November</a:t>
            </a:r>
          </a:p>
        </p:txBody>
      </p:sp>
    </p:spTree>
    <p:extLst>
      <p:ext uri="{BB962C8B-B14F-4D97-AF65-F5344CB8AC3E}">
        <p14:creationId xmlns:p14="http://schemas.microsoft.com/office/powerpoint/2010/main" val="1540151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2A4DE-0704-FE46-A005-CA23282B9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37125"/>
            <a:ext cx="3802276" cy="5256371"/>
          </a:xfrm>
        </p:spPr>
        <p:txBody>
          <a:bodyPr>
            <a:normAutofit/>
          </a:bodyPr>
          <a:lstStyle/>
          <a:p>
            <a:r>
              <a:rPr lang="en-US" sz="4800"/>
              <a:t>Quick wins – developing strategic reading</a:t>
            </a:r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34738572-F7B7-45F3-9CCA-7A210DA1AA4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66985" y="303591"/>
          <a:ext cx="6588691" cy="5896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8867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95EDB8074A97478A4FA720EBC26335" ma:contentTypeVersion="12" ma:contentTypeDescription="Create a new document." ma:contentTypeScope="" ma:versionID="3d3acda5a98173f65e29ab5156b9536b">
  <xsd:schema xmlns:xsd="http://www.w3.org/2001/XMLSchema" xmlns:xs="http://www.w3.org/2001/XMLSchema" xmlns:p="http://schemas.microsoft.com/office/2006/metadata/properties" xmlns:ns2="20d593f6-a7c8-4df0-81c3-49c907a62ce2" xmlns:ns3="2cb0a5ed-408e-4245-9bac-5188ed42824a" targetNamespace="http://schemas.microsoft.com/office/2006/metadata/properties" ma:root="true" ma:fieldsID="9c279158eedd600db2a57577d034e034" ns2:_="" ns3:_="">
    <xsd:import namespace="20d593f6-a7c8-4df0-81c3-49c907a62ce2"/>
    <xsd:import namespace="2cb0a5ed-408e-4245-9bac-5188ed4282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d593f6-a7c8-4df0-81c3-49c907a62c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b0a5ed-408e-4245-9bac-5188ed42824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4F2C2AC-2811-42F0-9E0C-C62187BB6FD6}"/>
</file>

<file path=customXml/itemProps2.xml><?xml version="1.0" encoding="utf-8"?>
<ds:datastoreItem xmlns:ds="http://schemas.openxmlformats.org/officeDocument/2006/customXml" ds:itemID="{64AA0987-0D4D-4703-B64E-F203D752767C}"/>
</file>

<file path=customXml/itemProps3.xml><?xml version="1.0" encoding="utf-8"?>
<ds:datastoreItem xmlns:ds="http://schemas.openxmlformats.org/officeDocument/2006/customXml" ds:itemID="{8650D7D5-4DDA-401B-B053-6294E8FF1C30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Macintosh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Closing the Reading Gap</vt:lpstr>
      <vt:lpstr>Quick wins – developing strategic reading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the Reading Gap</dc:title>
  <dc:creator>Carol Woodhouse</dc:creator>
  <cp:lastModifiedBy>Carol Woodhouse</cp:lastModifiedBy>
  <cp:revision>1</cp:revision>
  <dcterms:created xsi:type="dcterms:W3CDTF">2020-11-21T15:31:30Z</dcterms:created>
  <dcterms:modified xsi:type="dcterms:W3CDTF">2020-11-21T15:32:24Z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0x0101006095EDB8074A97478A4FA720EBC26335</vt:lpwstr>
  </property>
</Properties>
</file>