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69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8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5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7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4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6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5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8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2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6BF0-5C74-4EAD-AB1C-C64F62DFC8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05FD-3C26-4227-9821-42F734F26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9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QUspTHgCtG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QUspTHgCtG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QUspTHgCtG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600" y="0"/>
            <a:ext cx="8020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u="sng" dirty="0"/>
              <a:t>GCSE Dance - Infra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234" y="1651000"/>
            <a:ext cx="100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Learning Objective:</a:t>
            </a:r>
          </a:p>
          <a:p>
            <a:r>
              <a:rPr lang="en-GB" sz="2800" dirty="0"/>
              <a:t>To understand the costume used for the Professional work, Infra.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234" y="3721100"/>
            <a:ext cx="6686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Learning Outcome:</a:t>
            </a:r>
          </a:p>
          <a:p>
            <a:r>
              <a:rPr lang="en-GB" sz="2800" dirty="0"/>
              <a:t>To demonstrate your knowledge of the costume for the Professional work, Infra.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05103-CC1D-435B-904C-657F366F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869" y="3429000"/>
            <a:ext cx="5065290" cy="304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F7274-911F-49C8-BB84-731298320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360" y="287816"/>
            <a:ext cx="1521504" cy="207124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E159E4-4E03-46A4-AB1E-5ED08D3EC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5872" y="165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7000"/>
            <a:ext cx="5650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u="sng" dirty="0"/>
              <a:t>Silent Starter: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E76A62-601C-4A33-AFA8-BA16D6275252}"/>
              </a:ext>
            </a:extLst>
          </p:cNvPr>
          <p:cNvSpPr/>
          <p:nvPr/>
        </p:nvSpPr>
        <p:spPr>
          <a:xfrm>
            <a:off x="220737" y="1512607"/>
            <a:ext cx="10334625" cy="5076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Answer the following questions: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What are the two choreographic intentions for Infra?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Who choreographed Infra?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When was Infra first performed?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What dance company performs Infra?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Who designed the costumes for the dancers in Infra?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15000-DB11-4DF9-97CC-B0CF15FFC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362" y="62354"/>
            <a:ext cx="1521504" cy="207124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CA1070-9DD9-40BE-923F-474953516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1663" y="148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7000"/>
            <a:ext cx="5650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u="sng" dirty="0"/>
              <a:t>Silent Starter: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E76A62-601C-4A33-AFA8-BA16D6275252}"/>
              </a:ext>
            </a:extLst>
          </p:cNvPr>
          <p:cNvSpPr/>
          <p:nvPr/>
        </p:nvSpPr>
        <p:spPr>
          <a:xfrm>
            <a:off x="220737" y="1369066"/>
            <a:ext cx="10334625" cy="542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Answer the following questions: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What are the two choreographic intentions for Infra? </a:t>
            </a:r>
            <a:r>
              <a:rPr lang="en-GB" sz="3200" dirty="0">
                <a:solidFill>
                  <a:srgbClr val="FF0000"/>
                </a:solidFill>
              </a:rPr>
              <a:t>Seeing below the surface and human interactions.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Who choreographed Infra? </a:t>
            </a:r>
            <a:r>
              <a:rPr lang="en-GB" sz="3200" dirty="0">
                <a:solidFill>
                  <a:srgbClr val="FF0000"/>
                </a:solidFill>
              </a:rPr>
              <a:t>Wayne McGregor.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When was Infra first performed? </a:t>
            </a:r>
            <a:r>
              <a:rPr lang="en-GB" sz="3200" dirty="0">
                <a:solidFill>
                  <a:srgbClr val="FF0000"/>
                </a:solidFill>
              </a:rPr>
              <a:t>13</a:t>
            </a:r>
            <a:r>
              <a:rPr lang="en-GB" sz="3200" baseline="30000" dirty="0">
                <a:solidFill>
                  <a:srgbClr val="FF0000"/>
                </a:solidFill>
              </a:rPr>
              <a:t>th</a:t>
            </a:r>
            <a:r>
              <a:rPr lang="en-GB" sz="3200" dirty="0">
                <a:solidFill>
                  <a:srgbClr val="FF0000"/>
                </a:solidFill>
              </a:rPr>
              <a:t> November 2008.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What dance company performs Infra? </a:t>
            </a:r>
            <a:r>
              <a:rPr lang="en-GB" sz="3200" dirty="0">
                <a:solidFill>
                  <a:srgbClr val="FF0000"/>
                </a:solidFill>
              </a:rPr>
              <a:t>The Royal Ballet.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Who designed the costumes for the dancers in Infra? </a:t>
            </a:r>
            <a:r>
              <a:rPr lang="en-GB" sz="3200" dirty="0">
                <a:solidFill>
                  <a:srgbClr val="FF0000"/>
                </a:solidFill>
              </a:rPr>
              <a:t>Moritz </a:t>
            </a:r>
            <a:r>
              <a:rPr lang="en-GB" sz="3200" dirty="0" err="1">
                <a:solidFill>
                  <a:srgbClr val="FF0000"/>
                </a:solidFill>
              </a:rPr>
              <a:t>Junge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69A13-0E5C-43DA-8980-C3B650B5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362" y="62354"/>
            <a:ext cx="1521504" cy="207124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0604F9-5776-4E8D-ACF9-F9DCE5D2B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1663" y="144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2" y="2133599"/>
            <a:ext cx="6442874" cy="3860801"/>
          </a:xfrm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>
                <a:hlinkClick r:id="rId4"/>
              </a:rPr>
              <a:t>https://www.youtube.com/watch?v=QUspTHgCtG0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/>
              <a:t>Choose a male and a female dancer and draw the costume they are wearing.</a:t>
            </a:r>
          </a:p>
          <a:p>
            <a:endParaRPr lang="en-GB" dirty="0"/>
          </a:p>
          <a:p>
            <a:r>
              <a:rPr lang="en-GB" dirty="0"/>
              <a:t>Ensure you annotate the colour, type of clothing and maybe the fabrics if you can identify them from the video.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2" y="127000"/>
            <a:ext cx="5438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u="sng" dirty="0"/>
              <a:t>Task 1 – Infra: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94DBC-57B0-4EA3-85B1-A7EAFAE2F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029" y="2004148"/>
            <a:ext cx="3407771" cy="4119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361C0-DC4A-4937-9648-20388466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362" y="62354"/>
            <a:ext cx="1521504" cy="207124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89D6BC-EDDB-4C09-8B47-8B805840B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7266" y="1523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2" y="1635853"/>
            <a:ext cx="6442874" cy="440422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hlinkClick r:id="rId4"/>
              </a:rPr>
              <a:t>https://www.youtube.com/watch?v=QUspTHgCtG0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/>
              <a:t>How does the costume communicate the Choreographic intentions? </a:t>
            </a:r>
          </a:p>
          <a:p>
            <a:endParaRPr lang="en-GB" dirty="0"/>
          </a:p>
          <a:p>
            <a:r>
              <a:rPr lang="en-GB" dirty="0"/>
              <a:t>Remember the choreographic intentions are ‘seeing below’ and ‘human interactions’.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2" y="127000"/>
            <a:ext cx="5438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u="sng" dirty="0"/>
              <a:t>Task 2 – Infra: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94DBC-57B0-4EA3-85B1-A7EAFAE2F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029" y="2004148"/>
            <a:ext cx="3407771" cy="4119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361C0-DC4A-4937-9648-20388466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362" y="62354"/>
            <a:ext cx="1521504" cy="207124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EEA90B-3344-462E-AAFE-B10531094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7266" y="1496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2" y="1635853"/>
            <a:ext cx="6442874" cy="2441197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hlinkClick r:id="rId4"/>
              </a:rPr>
              <a:t>https://www.youtube.com/watch?v=QUspTHgCtG0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/>
              <a:t>How does the costume support the movement of Infra?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6222" y="127000"/>
            <a:ext cx="5438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u="sng" dirty="0"/>
              <a:t>Task 2 – Infra: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94DBC-57B0-4EA3-85B1-A7EAFAE2F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029" y="2004148"/>
            <a:ext cx="3407771" cy="4119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361C0-DC4A-4937-9648-20388466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362" y="62354"/>
            <a:ext cx="1521504" cy="20712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323AB1-18C2-44E9-9930-29EDD60A6793}"/>
              </a:ext>
            </a:extLst>
          </p:cNvPr>
          <p:cNvSpPr txBox="1">
            <a:spLocks/>
          </p:cNvSpPr>
          <p:nvPr/>
        </p:nvSpPr>
        <p:spPr>
          <a:xfrm>
            <a:off x="236222" y="4289803"/>
            <a:ext cx="6442874" cy="244119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Easy to move in.</a:t>
            </a:r>
          </a:p>
          <a:p>
            <a:r>
              <a:rPr lang="en-GB" dirty="0"/>
              <a:t>Tight fitting so can see the lines of the body.</a:t>
            </a:r>
          </a:p>
          <a:p>
            <a:r>
              <a:rPr lang="en-GB" dirty="0"/>
              <a:t>Pointe shoes lengthen the lines of the legs.</a:t>
            </a:r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F8037D-B1CE-451F-9C92-0D09EF378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7266" y="1513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600" y="0"/>
            <a:ext cx="8020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u="sng" dirty="0"/>
              <a:t>GCSE Dance - Infra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234" y="1651000"/>
            <a:ext cx="100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Learning Objective:</a:t>
            </a:r>
          </a:p>
          <a:p>
            <a:r>
              <a:rPr lang="en-GB" sz="2800" dirty="0"/>
              <a:t>To understand the costume used for the Professional work, Infra.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234" y="3721100"/>
            <a:ext cx="6686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Learning Outcome:</a:t>
            </a:r>
          </a:p>
          <a:p>
            <a:r>
              <a:rPr lang="en-GB" sz="2800" dirty="0"/>
              <a:t>To demonstrate your knowledge of the costume for the Professional work, Infra.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05103-CC1D-435B-904C-657F366FE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69" y="3429000"/>
            <a:ext cx="5065290" cy="30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329</Words>
  <Application>Microsoft Office PowerPoint</Application>
  <PresentationFormat>Widescreen</PresentationFormat>
  <Paragraphs>45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Naylor</dc:creator>
  <cp:lastModifiedBy>Sophie Naylor</cp:lastModifiedBy>
  <cp:revision>18</cp:revision>
  <dcterms:created xsi:type="dcterms:W3CDTF">2019-09-17T08:39:21Z</dcterms:created>
  <dcterms:modified xsi:type="dcterms:W3CDTF">2021-01-26T08:36:07Z</dcterms:modified>
</cp:coreProperties>
</file>