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BDCEC"/>
          </a:solidFill>
        </a:fill>
      </a:tcStyle>
    </a:wholeTbl>
    <a:band2H>
      <a:tcTxStyle/>
      <a:tcStyle>
        <a:tcBdr/>
        <a:fill>
          <a:solidFill>
            <a:srgbClr val="FDEEF6"/>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CFCC"/>
          </a:solidFill>
        </a:fill>
      </a:tcStyle>
    </a:wholeTbl>
    <a:band2H>
      <a:tcTxStyle/>
      <a:tcStyle>
        <a:tcBdr/>
        <a:fill>
          <a:solidFill>
            <a:srgbClr val="FAE9E7"/>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D7F3"/>
          </a:solidFill>
        </a:fill>
      </a:tcStyle>
    </a:wholeTbl>
    <a:band2H>
      <a:tcTxStyle/>
      <a:tcStyle>
        <a:tcBdr/>
        <a:fill>
          <a:solidFill>
            <a:srgbClr val="F3ECF9"/>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xfrm>
            <a:off x="1143000" y="685800"/>
            <a:ext cx="4572000" cy="3429000"/>
          </a:xfrm>
          <a:prstGeom prst="rect">
            <a:avLst/>
          </a:prstGeom>
        </p:spPr>
        <p:txBody>
          <a:bodyPr/>
          <a:lstStyle/>
          <a:p>
            <a:endParaRPr/>
          </a:p>
        </p:txBody>
      </p:sp>
      <p:sp>
        <p:nvSpPr>
          <p:cNvPr id="292" name="Shape 2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xfrm>
            <a:off x="381000" y="685800"/>
            <a:ext cx="6096000" cy="3429000"/>
          </a:xfrm>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pPr marL="228600" indent="-228600">
              <a:buSzPct val="100000"/>
              <a:buAutoNum type="arabicPeriod"/>
            </a:pPr>
            <a:r>
              <a:t>The countries highlighted in red block access to YouTube. Using a map of the world, label the red and pink countries highlighted.</a:t>
            </a:r>
            <a:br/>
            <a:r>
              <a:t>(Grey indicates a country has their own version of YouTube. Green indicates free access. Pink means “previously censored.” Source: </a:t>
            </a:r>
            <a:r>
              <a:rPr sz="700"/>
              <a:t>www.en.wikipedia.org/wiki/Global_Internet_usage)</a:t>
            </a:r>
          </a:p>
          <a:p>
            <a:pPr marL="228600" indent="-228600">
              <a:buSzPct val="100000"/>
              <a:buAutoNum type="arabicPeriod"/>
            </a:pPr>
            <a:r>
              <a:t>State the reasons why a country may choose to block access to YouTube.</a:t>
            </a:r>
          </a:p>
          <a:p>
            <a:pPr marL="228600" indent="-228600">
              <a:buSzPct val="100000"/>
              <a:buAutoNum type="arabicPeriod"/>
            </a:pPr>
            <a:r>
              <a:t>On the map, annotate some of the additional issues surrounding data protection and privacy in Asia, Africa, America and Europe.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32" name="Group 15"/>
          <p:cNvGrpSpPr/>
          <p:nvPr/>
        </p:nvGrpSpPr>
        <p:grpSpPr>
          <a:xfrm>
            <a:off x="-1" y="-8467"/>
            <a:ext cx="12192001" cy="6866468"/>
            <a:chOff x="0" y="0"/>
            <a:chExt cx="12192000" cy="6866467"/>
          </a:xfrm>
        </p:grpSpPr>
        <p:sp>
          <p:nvSpPr>
            <p:cNvPr id="22" name="Straight Connector 18"/>
            <p:cNvSpPr/>
            <p:nvPr/>
          </p:nvSpPr>
          <p:spPr>
            <a:xfrm>
              <a:off x="9371012" y="8466"/>
              <a:ext cx="1219201" cy="6858002"/>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23" name="Straight Connector 19"/>
            <p:cNvSpPr/>
            <p:nvPr/>
          </p:nvSpPr>
          <p:spPr>
            <a:xfrm flipH="1">
              <a:off x="7425266" y="3689880"/>
              <a:ext cx="4763559" cy="3176587"/>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24" name="Rectangle 23"/>
            <p:cNvSpPr/>
            <p:nvPr/>
          </p:nvSpPr>
          <p:spPr>
            <a:xfrm>
              <a:off x="9181476" y="0"/>
              <a:ext cx="3007349" cy="6866467"/>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chemeClr val="accent1">
                <a:alpha val="36000"/>
              </a:schemeClr>
            </a:solidFill>
            <a:ln w="12700" cap="flat">
              <a:noFill/>
              <a:miter lim="400000"/>
            </a:ln>
            <a:effectLst/>
          </p:spPr>
          <p:txBody>
            <a:bodyPr wrap="square" lIns="45719" tIns="45719" rIns="45719" bIns="45719" numCol="1" anchor="t">
              <a:noAutofit/>
            </a:bodyPr>
            <a:lstStyle/>
            <a:p>
              <a:endParaRPr/>
            </a:p>
          </p:txBody>
        </p:sp>
        <p:sp>
          <p:nvSpPr>
            <p:cNvPr id="25" name="Rectangle 25"/>
            <p:cNvSpPr/>
            <p:nvPr/>
          </p:nvSpPr>
          <p:spPr>
            <a:xfrm>
              <a:off x="9603441" y="0"/>
              <a:ext cx="2588559"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endParaRPr/>
            </a:p>
          </p:txBody>
        </p:sp>
        <p:sp>
          <p:nvSpPr>
            <p:cNvPr id="26" name="Isosceles Triangle 22"/>
            <p:cNvSpPr/>
            <p:nvPr/>
          </p:nvSpPr>
          <p:spPr>
            <a:xfrm>
              <a:off x="8932333" y="3056466"/>
              <a:ext cx="3259667" cy="3810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chemeClr val="accent1">
                <a:alpha val="72000"/>
              </a:schemeClr>
            </a:solidFill>
            <a:ln w="12700" cap="flat">
              <a:noFill/>
              <a:miter lim="400000"/>
            </a:ln>
            <a:effectLst/>
          </p:spPr>
          <p:txBody>
            <a:bodyPr wrap="square" lIns="45719" tIns="45719" rIns="45719" bIns="45719" numCol="1" anchor="t">
              <a:noAutofit/>
            </a:bodyPr>
            <a:lstStyle/>
            <a:p>
              <a:endParaRPr/>
            </a:p>
          </p:txBody>
        </p:sp>
        <p:sp>
          <p:nvSpPr>
            <p:cNvPr id="27" name="Rectangle 27"/>
            <p:cNvSpPr/>
            <p:nvPr/>
          </p:nvSpPr>
          <p:spPr>
            <a:xfrm>
              <a:off x="9334500" y="0"/>
              <a:ext cx="2854326"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EB3D9F">
                <a:alpha val="50000"/>
              </a:srgbClr>
            </a:solidFill>
            <a:ln w="12700" cap="flat">
              <a:noFill/>
              <a:miter lim="400000"/>
            </a:ln>
            <a:effectLst/>
          </p:spPr>
          <p:txBody>
            <a:bodyPr wrap="square" lIns="45719" tIns="45719" rIns="45719" bIns="45719" numCol="1" anchor="t">
              <a:noAutofit/>
            </a:bodyPr>
            <a:lstStyle/>
            <a:p>
              <a:endParaRPr/>
            </a:p>
          </p:txBody>
        </p:sp>
        <p:sp>
          <p:nvSpPr>
            <p:cNvPr id="28"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EB3D9F">
                <a:alpha val="70000"/>
              </a:srgbClr>
            </a:solidFill>
            <a:ln w="12700" cap="flat">
              <a:noFill/>
              <a:miter lim="400000"/>
            </a:ln>
            <a:effectLst/>
          </p:spPr>
          <p:txBody>
            <a:bodyPr wrap="square" lIns="45719" tIns="45719" rIns="45719" bIns="45719" numCol="1" anchor="t">
              <a:noAutofit/>
            </a:bodyPr>
            <a:lstStyle/>
            <a:p>
              <a:endParaRPr/>
            </a:p>
          </p:txBody>
        </p:sp>
        <p:sp>
          <p:nvSpPr>
            <p:cNvPr id="29" name="Rectangle 29"/>
            <p:cNvSpPr/>
            <p:nvPr/>
          </p:nvSpPr>
          <p:spPr>
            <a:xfrm>
              <a:off x="10938998"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B2136D">
                <a:alpha val="80000"/>
              </a:srgbClr>
            </a:solidFill>
            <a:ln w="12700" cap="flat">
              <a:noFill/>
              <a:miter lim="400000"/>
            </a:ln>
            <a:effectLst/>
          </p:spPr>
          <p:txBody>
            <a:bodyPr wrap="square" lIns="45719" tIns="45719" rIns="45719" bIns="45719" numCol="1" anchor="t">
              <a:noAutofit/>
            </a:bodyPr>
            <a:lstStyle/>
            <a:p>
              <a:endParaRPr/>
            </a:p>
          </p:txBody>
        </p:sp>
        <p:sp>
          <p:nvSpPr>
            <p:cNvPr id="30" name="Isosceles Triangle 26"/>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B2136D">
                <a:alpha val="66000"/>
              </a:srgbClr>
            </a:solidFill>
            <a:ln w="12700" cap="flat">
              <a:noFill/>
              <a:miter lim="400000"/>
            </a:ln>
            <a:effectLst/>
          </p:spPr>
          <p:txBody>
            <a:bodyPr wrap="square" lIns="45719" tIns="45719" rIns="45719" bIns="45719" numCol="1" anchor="t">
              <a:noAutofit/>
            </a:bodyPr>
            <a:lstStyle/>
            <a:p>
              <a:endParaRPr/>
            </a:p>
          </p:txBody>
        </p:sp>
        <p:sp>
          <p:nvSpPr>
            <p:cNvPr id="31" name="Isosceles Triangle 28"/>
            <p:cNvSpPr/>
            <p:nvPr/>
          </p:nvSpPr>
          <p:spPr>
            <a:xfrm rot="10800000">
              <a:off x="-1" y="8466"/>
              <a:ext cx="842597" cy="566615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EB3D9F">
                <a:alpha val="70000"/>
              </a:srgbClr>
            </a:solidFill>
            <a:ln w="12700" cap="flat">
              <a:noFill/>
              <a:miter lim="400000"/>
            </a:ln>
            <a:effectLst/>
          </p:spPr>
          <p:txBody>
            <a:bodyPr wrap="square" lIns="45719" tIns="45719" rIns="45719" bIns="45719" numCol="1" anchor="t">
              <a:noAutofit/>
            </a:bodyPr>
            <a:lstStyle/>
            <a:p>
              <a:endParaRPr/>
            </a:p>
          </p:txBody>
        </p:sp>
      </p:grpSp>
      <p:sp>
        <p:nvSpPr>
          <p:cNvPr id="33" name="Title Text"/>
          <p:cNvSpPr txBox="1">
            <a:spLocks noGrp="1"/>
          </p:cNvSpPr>
          <p:nvPr>
            <p:ph type="title"/>
          </p:nvPr>
        </p:nvSpPr>
        <p:spPr>
          <a:xfrm>
            <a:off x="1507067" y="2404534"/>
            <a:ext cx="7766937" cy="1646303"/>
          </a:xfrm>
          <a:prstGeom prst="rect">
            <a:avLst/>
          </a:prstGeom>
        </p:spPr>
        <p:txBody>
          <a:bodyPr anchor="b"/>
          <a:lstStyle>
            <a:lvl1pPr algn="r">
              <a:defRPr sz="5400"/>
            </a:lvl1pPr>
          </a:lstStyle>
          <a:p>
            <a:r>
              <a:t>Title Text</a:t>
            </a:r>
          </a:p>
        </p:txBody>
      </p:sp>
      <p:sp>
        <p:nvSpPr>
          <p:cNvPr id="34" name="Body Level One…"/>
          <p:cNvSpPr txBox="1">
            <a:spLocks noGrp="1"/>
          </p:cNvSpPr>
          <p:nvPr>
            <p:ph type="body" sz="quarter" idx="1"/>
          </p:nvPr>
        </p:nvSpPr>
        <p:spPr>
          <a:xfrm>
            <a:off x="1507067" y="4050832"/>
            <a:ext cx="7766937" cy="1096901"/>
          </a:xfrm>
          <a:prstGeom prst="rect">
            <a:avLst/>
          </a:prstGeom>
        </p:spPr>
        <p:txBody>
          <a:bodyPr/>
          <a:lstStyle>
            <a:lvl1pPr marL="0" indent="0" algn="r">
              <a:buClrTx/>
              <a:buSzTx/>
              <a:buNone/>
              <a:defRPr>
                <a:solidFill>
                  <a:srgbClr val="808080"/>
                </a:solidFill>
              </a:defRPr>
            </a:lvl1pPr>
            <a:lvl2pPr marL="0" indent="457200" algn="r">
              <a:buClrTx/>
              <a:buSzTx/>
              <a:buNone/>
              <a:defRPr>
                <a:solidFill>
                  <a:srgbClr val="808080"/>
                </a:solidFill>
              </a:defRPr>
            </a:lvl2pPr>
            <a:lvl3pPr marL="0" indent="914400" algn="r">
              <a:buClrTx/>
              <a:buSzTx/>
              <a:buNone/>
              <a:defRPr>
                <a:solidFill>
                  <a:srgbClr val="808080"/>
                </a:solidFill>
              </a:defRPr>
            </a:lvl3pPr>
            <a:lvl4pPr marL="0" indent="1371600" algn="r">
              <a:buClrTx/>
              <a:buSzTx/>
              <a:buNone/>
              <a:defRPr>
                <a:solidFill>
                  <a:srgbClr val="808080"/>
                </a:solidFill>
              </a:defRPr>
            </a:lvl4pPr>
            <a:lvl5pPr marL="0" indent="1828800" algn="r">
              <a:buClrTx/>
              <a:buSzTx/>
              <a:buNone/>
              <a:defRPr>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Caption">
    <p:spTree>
      <p:nvGrpSpPr>
        <p:cNvPr id="1" name=""/>
        <p:cNvGrpSpPr/>
        <p:nvPr/>
      </p:nvGrpSpPr>
      <p:grpSpPr>
        <a:xfrm>
          <a:off x="0" y="0"/>
          <a:ext cx="0" cy="0"/>
          <a:chOff x="0" y="0"/>
          <a:chExt cx="0" cy="0"/>
        </a:xfrm>
      </p:grpSpPr>
      <p:sp>
        <p:nvSpPr>
          <p:cNvPr id="114" name="Title Text"/>
          <p:cNvSpPr txBox="1">
            <a:spLocks noGrp="1"/>
          </p:cNvSpPr>
          <p:nvPr>
            <p:ph type="title"/>
          </p:nvPr>
        </p:nvSpPr>
        <p:spPr>
          <a:xfrm>
            <a:off x="677335" y="609600"/>
            <a:ext cx="8596669" cy="3403600"/>
          </a:xfrm>
          <a:prstGeom prst="rect">
            <a:avLst/>
          </a:prstGeom>
        </p:spPr>
        <p:txBody>
          <a:bodyPr anchor="ctr"/>
          <a:lstStyle>
            <a:lvl1pPr>
              <a:defRPr sz="4400"/>
            </a:lvl1pPr>
          </a:lstStyle>
          <a:p>
            <a:r>
              <a:t>Title Text</a:t>
            </a:r>
          </a:p>
        </p:txBody>
      </p:sp>
      <p:sp>
        <p:nvSpPr>
          <p:cNvPr id="115" name="Body Level One…"/>
          <p:cNvSpPr txBox="1">
            <a:spLocks noGrp="1"/>
          </p:cNvSpPr>
          <p:nvPr>
            <p:ph type="body" sz="quarter" idx="1"/>
          </p:nvPr>
        </p:nvSpPr>
        <p:spPr>
          <a:xfrm>
            <a:off x="677335" y="4470400"/>
            <a:ext cx="8596669" cy="1570962"/>
          </a:xfrm>
          <a:prstGeom prst="rect">
            <a:avLst/>
          </a:prstGeom>
        </p:spPr>
        <p:txBody>
          <a:bodyPr anchor="ct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with Caption">
    <p:spTree>
      <p:nvGrpSpPr>
        <p:cNvPr id="1" name=""/>
        <p:cNvGrpSpPr/>
        <p:nvPr/>
      </p:nvGrpSpPr>
      <p:grpSpPr>
        <a:xfrm>
          <a:off x="0" y="0"/>
          <a:ext cx="0" cy="0"/>
          <a:chOff x="0" y="0"/>
          <a:chExt cx="0" cy="0"/>
        </a:xfrm>
      </p:grpSpPr>
      <p:sp>
        <p:nvSpPr>
          <p:cNvPr id="123" name="Title Text"/>
          <p:cNvSpPr txBox="1">
            <a:spLocks noGrp="1"/>
          </p:cNvSpPr>
          <p:nvPr>
            <p:ph type="title"/>
          </p:nvPr>
        </p:nvSpPr>
        <p:spPr>
          <a:xfrm>
            <a:off x="931334" y="609600"/>
            <a:ext cx="8094134" cy="3022600"/>
          </a:xfrm>
          <a:prstGeom prst="rect">
            <a:avLst/>
          </a:prstGeom>
        </p:spPr>
        <p:txBody>
          <a:bodyPr anchor="ctr"/>
          <a:lstStyle>
            <a:lvl1pPr>
              <a:defRPr sz="4400"/>
            </a:lvl1pPr>
          </a:lstStyle>
          <a:p>
            <a:r>
              <a:t>Title Text</a:t>
            </a:r>
          </a:p>
        </p:txBody>
      </p:sp>
      <p:sp>
        <p:nvSpPr>
          <p:cNvPr id="124" name="Body Level One…"/>
          <p:cNvSpPr txBox="1">
            <a:spLocks noGrp="1"/>
          </p:cNvSpPr>
          <p:nvPr>
            <p:ph type="body" sz="quarter" idx="1"/>
          </p:nvPr>
        </p:nvSpPr>
        <p:spPr>
          <a:xfrm>
            <a:off x="1366138" y="3632200"/>
            <a:ext cx="7224526" cy="381000"/>
          </a:xfrm>
          <a:prstGeom prst="rect">
            <a:avLst/>
          </a:prstGeom>
        </p:spPr>
        <p:txBody>
          <a:bodyPr anchor="ctr"/>
          <a:lstStyle>
            <a:lvl1pPr marL="0" indent="0">
              <a:buClrTx/>
              <a:buSzTx/>
              <a:buNone/>
              <a:defRPr sz="1600">
                <a:solidFill>
                  <a:srgbClr val="808080"/>
                </a:solidFill>
              </a:defRPr>
            </a:lvl1pPr>
            <a:lvl2pPr marL="0" indent="457200">
              <a:buClrTx/>
              <a:buSzTx/>
              <a:buNone/>
              <a:defRPr sz="1600">
                <a:solidFill>
                  <a:srgbClr val="808080"/>
                </a:solidFill>
              </a:defRPr>
            </a:lvl2pPr>
            <a:lvl3pPr marL="0" indent="914400">
              <a:buClrTx/>
              <a:buSzTx/>
              <a:buNone/>
              <a:defRPr sz="1600">
                <a:solidFill>
                  <a:srgbClr val="808080"/>
                </a:solidFill>
              </a:defRPr>
            </a:lvl3pPr>
            <a:lvl4pPr marL="0" indent="1371600">
              <a:buClrTx/>
              <a:buSzTx/>
              <a:buNone/>
              <a:defRPr sz="1600">
                <a:solidFill>
                  <a:srgbClr val="808080"/>
                </a:solidFill>
              </a:defRPr>
            </a:lvl4pPr>
            <a:lvl5pPr marL="0" indent="1828800">
              <a:buClrTx/>
              <a:buSzTx/>
              <a:buNone/>
              <a:defRPr sz="16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125" name="Text Placeholder 2"/>
          <p:cNvSpPr>
            <a:spLocks noGrp="1"/>
          </p:cNvSpPr>
          <p:nvPr>
            <p:ph type="body" sz="quarter" idx="13"/>
          </p:nvPr>
        </p:nvSpPr>
        <p:spPr>
          <a:xfrm>
            <a:off x="677334" y="4470400"/>
            <a:ext cx="8596670" cy="1570963"/>
          </a:xfrm>
          <a:prstGeom prst="rect">
            <a:avLst/>
          </a:prstGeom>
        </p:spPr>
        <p:txBody>
          <a:bodyPr anchor="ctr"/>
          <a:lstStyle/>
          <a:p>
            <a:pPr marL="0" indent="0">
              <a:buClrTx/>
              <a:buSzTx/>
              <a:buNone/>
            </a:pPr>
            <a:endParaRPr/>
          </a:p>
        </p:txBody>
      </p:sp>
      <p:sp>
        <p:nvSpPr>
          <p:cNvPr id="126" name="TextBox 23"/>
          <p:cNvSpPr txBox="1"/>
          <p:nvPr/>
        </p:nvSpPr>
        <p:spPr>
          <a:xfrm>
            <a:off x="541869" y="469465"/>
            <a:ext cx="609601" cy="1226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8000">
                <a:solidFill>
                  <a:schemeClr val="accent1"/>
                </a:solidFill>
                <a:latin typeface="Arial"/>
                <a:ea typeface="Arial"/>
                <a:cs typeface="Arial"/>
                <a:sym typeface="Arial"/>
              </a:defRPr>
            </a:lvl1pPr>
          </a:lstStyle>
          <a:p>
            <a:r>
              <a:t>“</a:t>
            </a:r>
          </a:p>
        </p:txBody>
      </p:sp>
      <p:sp>
        <p:nvSpPr>
          <p:cNvPr id="127" name="TextBox 24"/>
          <p:cNvSpPr txBox="1"/>
          <p:nvPr/>
        </p:nvSpPr>
        <p:spPr>
          <a:xfrm>
            <a:off x="8893010" y="2565643"/>
            <a:ext cx="609601" cy="1226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8000">
                <a:solidFill>
                  <a:schemeClr val="accent1"/>
                </a:solidFill>
                <a:latin typeface="Arial"/>
                <a:ea typeface="Arial"/>
                <a:cs typeface="Arial"/>
                <a:sym typeface="Arial"/>
              </a:defRPr>
            </a:lvl1pPr>
          </a:lstStyle>
          <a:p>
            <a:r>
              <a:t>”</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Name Card">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677335" y="1931988"/>
            <a:ext cx="8596669" cy="2595461"/>
          </a:xfrm>
          <a:prstGeom prst="rect">
            <a:avLst/>
          </a:prstGeom>
        </p:spPr>
        <p:txBody>
          <a:bodyPr anchor="b"/>
          <a:lstStyle>
            <a:lvl1pPr>
              <a:defRPr sz="4400"/>
            </a:lvl1pPr>
          </a:lstStyle>
          <a:p>
            <a:r>
              <a:t>Title Text</a:t>
            </a:r>
          </a:p>
        </p:txBody>
      </p:sp>
      <p:sp>
        <p:nvSpPr>
          <p:cNvPr id="136" name="Body Level One…"/>
          <p:cNvSpPr txBox="1">
            <a:spLocks noGrp="1"/>
          </p:cNvSpPr>
          <p:nvPr>
            <p:ph type="body" sz="quarter" idx="1"/>
          </p:nvPr>
        </p:nvSpPr>
        <p:spPr>
          <a:xfrm>
            <a:off x="677335" y="4527448"/>
            <a:ext cx="8596669" cy="1513915"/>
          </a:xfrm>
          <a:prstGeom prst="rect">
            <a:avLst/>
          </a:prstGeom>
        </p:spPr>
        <p:txBody>
          <a:bodyP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Name Card">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931334" y="609600"/>
            <a:ext cx="8094134" cy="3022600"/>
          </a:xfrm>
          <a:prstGeom prst="rect">
            <a:avLst/>
          </a:prstGeom>
        </p:spPr>
        <p:txBody>
          <a:bodyPr anchor="ctr"/>
          <a:lstStyle>
            <a:lvl1pPr>
              <a:defRPr sz="4400"/>
            </a:lvl1pPr>
          </a:lstStyle>
          <a:p>
            <a:r>
              <a:t>Title Text</a:t>
            </a:r>
          </a:p>
        </p:txBody>
      </p:sp>
      <p:sp>
        <p:nvSpPr>
          <p:cNvPr id="145" name="Body Level One…"/>
          <p:cNvSpPr txBox="1">
            <a:spLocks noGrp="1"/>
          </p:cNvSpPr>
          <p:nvPr>
            <p:ph type="body" sz="quarter" idx="1"/>
          </p:nvPr>
        </p:nvSpPr>
        <p:spPr>
          <a:xfrm>
            <a:off x="677332" y="4013200"/>
            <a:ext cx="8596670" cy="514249"/>
          </a:xfrm>
          <a:prstGeom prst="rect">
            <a:avLst/>
          </a:prstGeom>
        </p:spPr>
        <p:txBody>
          <a:bodyPr anchor="b"/>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marL="0" indent="1828800">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46" name="Text Placeholder 2"/>
          <p:cNvSpPr>
            <a:spLocks noGrp="1"/>
          </p:cNvSpPr>
          <p:nvPr>
            <p:ph type="body" sz="quarter" idx="13"/>
          </p:nvPr>
        </p:nvSpPr>
        <p:spPr>
          <a:xfrm>
            <a:off x="677334" y="4527448"/>
            <a:ext cx="8596670" cy="1513915"/>
          </a:xfrm>
          <a:prstGeom prst="rect">
            <a:avLst/>
          </a:prstGeom>
        </p:spPr>
        <p:txBody>
          <a:bodyPr/>
          <a:lstStyle/>
          <a:p>
            <a:pPr marL="0" indent="0">
              <a:buClrTx/>
              <a:buSzTx/>
              <a:buNone/>
              <a:defRPr>
                <a:solidFill>
                  <a:srgbClr val="808080"/>
                </a:solidFill>
              </a:defRPr>
            </a:pPr>
            <a:endParaRPr/>
          </a:p>
        </p:txBody>
      </p:sp>
      <p:sp>
        <p:nvSpPr>
          <p:cNvPr id="147" name="TextBox 23"/>
          <p:cNvSpPr txBox="1"/>
          <p:nvPr/>
        </p:nvSpPr>
        <p:spPr>
          <a:xfrm>
            <a:off x="541869" y="469465"/>
            <a:ext cx="609601" cy="1226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8000">
                <a:solidFill>
                  <a:schemeClr val="accent1"/>
                </a:solidFill>
                <a:latin typeface="Arial"/>
                <a:ea typeface="Arial"/>
                <a:cs typeface="Arial"/>
                <a:sym typeface="Arial"/>
              </a:defRPr>
            </a:lvl1pPr>
          </a:lstStyle>
          <a:p>
            <a:r>
              <a:t>“</a:t>
            </a:r>
          </a:p>
        </p:txBody>
      </p:sp>
      <p:sp>
        <p:nvSpPr>
          <p:cNvPr id="148" name="TextBox 24"/>
          <p:cNvSpPr txBox="1"/>
          <p:nvPr/>
        </p:nvSpPr>
        <p:spPr>
          <a:xfrm>
            <a:off x="8893010" y="2565643"/>
            <a:ext cx="609601" cy="1226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8000">
                <a:solidFill>
                  <a:schemeClr val="accent1"/>
                </a:solidFill>
                <a:latin typeface="Arial"/>
                <a:ea typeface="Arial"/>
                <a:cs typeface="Arial"/>
                <a:sym typeface="Arial"/>
              </a:defRPr>
            </a:lvl1pPr>
          </a:lstStyle>
          <a:p>
            <a:r>
              <a:t>”</a:t>
            </a: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rue or False">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685798" y="609600"/>
            <a:ext cx="8588204" cy="3022600"/>
          </a:xfrm>
          <a:prstGeom prst="rect">
            <a:avLst/>
          </a:prstGeom>
        </p:spPr>
        <p:txBody>
          <a:bodyPr anchor="ctr"/>
          <a:lstStyle>
            <a:lvl1pPr>
              <a:defRPr sz="4400"/>
            </a:lvl1pPr>
          </a:lstStyle>
          <a:p>
            <a:r>
              <a:t>Title Text</a:t>
            </a:r>
          </a:p>
        </p:txBody>
      </p:sp>
      <p:sp>
        <p:nvSpPr>
          <p:cNvPr id="157" name="Body Level One…"/>
          <p:cNvSpPr txBox="1">
            <a:spLocks noGrp="1"/>
          </p:cNvSpPr>
          <p:nvPr>
            <p:ph type="body" sz="quarter" idx="1"/>
          </p:nvPr>
        </p:nvSpPr>
        <p:spPr>
          <a:xfrm>
            <a:off x="677332" y="4013200"/>
            <a:ext cx="8596670" cy="514249"/>
          </a:xfrm>
          <a:prstGeom prst="rect">
            <a:avLst/>
          </a:prstGeom>
        </p:spPr>
        <p:txBody>
          <a:bodyPr anchor="b"/>
          <a:lstStyle>
            <a:lvl1pPr marL="0" indent="0">
              <a:buClrTx/>
              <a:buSzTx/>
              <a:buNone/>
              <a:defRPr sz="2400">
                <a:solidFill>
                  <a:schemeClr val="accent1"/>
                </a:solidFill>
              </a:defRPr>
            </a:lvl1pPr>
            <a:lvl2pPr marL="0" indent="457200">
              <a:buClrTx/>
              <a:buSzTx/>
              <a:buNone/>
              <a:defRPr sz="2400">
                <a:solidFill>
                  <a:schemeClr val="accent1"/>
                </a:solidFill>
              </a:defRPr>
            </a:lvl2pPr>
            <a:lvl3pPr marL="0" indent="914400">
              <a:buClrTx/>
              <a:buSzTx/>
              <a:buNone/>
              <a:defRPr sz="2400">
                <a:solidFill>
                  <a:schemeClr val="accent1"/>
                </a:solidFill>
              </a:defRPr>
            </a:lvl3pPr>
            <a:lvl4pPr marL="0" indent="1371600">
              <a:buClrTx/>
              <a:buSzTx/>
              <a:buNone/>
              <a:defRPr sz="2400">
                <a:solidFill>
                  <a:schemeClr val="accent1"/>
                </a:solidFill>
              </a:defRPr>
            </a:lvl4pPr>
            <a:lvl5pPr marL="0" indent="1828800">
              <a:buClrTx/>
              <a:buSzTx/>
              <a:buNone/>
              <a:defRPr sz="24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58" name="Text Placeholder 2"/>
          <p:cNvSpPr>
            <a:spLocks noGrp="1"/>
          </p:cNvSpPr>
          <p:nvPr>
            <p:ph type="body" sz="quarter" idx="13"/>
          </p:nvPr>
        </p:nvSpPr>
        <p:spPr>
          <a:xfrm>
            <a:off x="677334" y="4527448"/>
            <a:ext cx="8596670" cy="1513915"/>
          </a:xfrm>
          <a:prstGeom prst="rect">
            <a:avLst/>
          </a:prstGeom>
        </p:spPr>
        <p:txBody>
          <a:bodyPr/>
          <a:lstStyle/>
          <a:p>
            <a:pPr marL="0" indent="0">
              <a:buClrTx/>
              <a:buSzTx/>
              <a:buNone/>
              <a:defRPr>
                <a:solidFill>
                  <a:srgbClr val="808080"/>
                </a:solidFill>
              </a:defRPr>
            </a:pPr>
            <a:endParaRPr/>
          </a:p>
        </p:txBody>
      </p:sp>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66" name="Rectangle 9"/>
          <p:cNvSpPr/>
          <p:nvPr/>
        </p:nvSpPr>
        <p:spPr>
          <a:xfrm>
            <a:off x="0" y="0"/>
            <a:ext cx="12192000" cy="577850"/>
          </a:xfrm>
          <a:prstGeom prst="rect">
            <a:avLst/>
          </a:prstGeom>
          <a:solidFill>
            <a:srgbClr val="B4C7E7"/>
          </a:solidFill>
          <a:ln w="12700">
            <a:miter lim="400000"/>
          </a:ln>
        </p:spPr>
        <p:txBody>
          <a:bodyPr lIns="45719" rIns="45719" anchor="ctr"/>
          <a:lstStyle/>
          <a:p>
            <a:pPr defTabSz="444500">
              <a:lnSpc>
                <a:spcPct val="80000"/>
              </a:lnSpc>
              <a:defRPr sz="4400" b="1">
                <a:solidFill>
                  <a:srgbClr val="002060"/>
                </a:solidFill>
                <a:latin typeface="Arial"/>
                <a:ea typeface="Arial"/>
                <a:cs typeface="Arial"/>
                <a:sym typeface="Arial"/>
              </a:defRPr>
            </a:pPr>
            <a:endParaRPr/>
          </a:p>
        </p:txBody>
      </p:sp>
      <p:sp>
        <p:nvSpPr>
          <p:cNvPr id="167" name="Straight Connector 7"/>
          <p:cNvSpPr/>
          <p:nvPr/>
        </p:nvSpPr>
        <p:spPr>
          <a:xfrm>
            <a:off x="0" y="577850"/>
            <a:ext cx="12192000" cy="0"/>
          </a:xfrm>
          <a:prstGeom prst="line">
            <a:avLst/>
          </a:prstGeom>
          <a:ln w="28575">
            <a:solidFill>
              <a:srgbClr val="000956"/>
            </a:solidFill>
            <a:miter/>
          </a:ln>
        </p:spPr>
        <p:txBody>
          <a:bodyPr lIns="45719" rIns="45719"/>
          <a:lstStyle/>
          <a:p>
            <a:endParaRPr/>
          </a:p>
        </p:txBody>
      </p:sp>
      <p:sp>
        <p:nvSpPr>
          <p:cNvPr id="168" name="Rectangle 8"/>
          <p:cNvSpPr txBox="1"/>
          <p:nvPr/>
        </p:nvSpPr>
        <p:spPr>
          <a:xfrm>
            <a:off x="0" y="89027"/>
            <a:ext cx="10667670"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defRPr b="1">
                <a:solidFill>
                  <a:srgbClr val="000956"/>
                </a:solidFill>
                <a:latin typeface="+mj-lt"/>
                <a:ea typeface="+mj-ea"/>
                <a:cs typeface="+mj-cs"/>
                <a:sym typeface="Calibri"/>
              </a:defRPr>
            </a:lvl1pPr>
          </a:lstStyle>
          <a:p>
            <a:r>
              <a:t>GCSE 1CP2 Paper 1 | SLR6 – Ethical, legal and environmental issues</a:t>
            </a:r>
          </a:p>
        </p:txBody>
      </p:sp>
      <p:pic>
        <p:nvPicPr>
          <p:cNvPr id="169" name="Picture 10" descr="Picture 10"/>
          <p:cNvPicPr>
            <a:picLocks noChangeAspect="1"/>
          </p:cNvPicPr>
          <p:nvPr/>
        </p:nvPicPr>
        <p:blipFill>
          <a:blip r:embed="rId2">
            <a:extLst/>
          </a:blip>
          <a:srcRect r="18"/>
          <a:stretch>
            <a:fillRect/>
          </a:stretch>
        </p:blipFill>
        <p:spPr>
          <a:xfrm>
            <a:off x="9678572" y="10522"/>
            <a:ext cx="862014" cy="5340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4837"/>
                  <a:pt x="0" y="10800"/>
                </a:cubicBezTo>
                <a:cubicBezTo>
                  <a:pt x="0" y="16763"/>
                  <a:pt x="4834" y="21600"/>
                  <a:pt x="10800" y="21600"/>
                </a:cubicBezTo>
                <a:cubicBezTo>
                  <a:pt x="16766" y="21600"/>
                  <a:pt x="21600" y="16763"/>
                  <a:pt x="21600" y="10800"/>
                </a:cubicBezTo>
                <a:cubicBezTo>
                  <a:pt x="21600" y="4837"/>
                  <a:pt x="16766" y="0"/>
                  <a:pt x="10800" y="0"/>
                </a:cubicBezTo>
                <a:close/>
              </a:path>
            </a:pathLst>
          </a:custGeom>
          <a:ln w="12700">
            <a:miter lim="400000"/>
          </a:ln>
        </p:spPr>
      </p:pic>
      <p:pic>
        <p:nvPicPr>
          <p:cNvPr id="170" name="Picture 11" descr="Picture 11"/>
          <p:cNvPicPr>
            <a:picLocks noChangeAspect="1"/>
          </p:cNvPicPr>
          <p:nvPr/>
        </p:nvPicPr>
        <p:blipFill>
          <a:blip r:embed="rId3">
            <a:extLst/>
          </a:blip>
          <a:srcRect l="3400"/>
          <a:stretch>
            <a:fillRect/>
          </a:stretch>
        </p:blipFill>
        <p:spPr>
          <a:xfrm>
            <a:off x="10807445" y="78308"/>
            <a:ext cx="1244779" cy="398463"/>
          </a:xfrm>
          <a:prstGeom prst="rect">
            <a:avLst/>
          </a:prstGeom>
          <a:ln w="12700">
            <a:miter lim="400000"/>
          </a:ln>
        </p:spPr>
      </p:pic>
      <p:sp>
        <p:nvSpPr>
          <p:cNvPr id="171" name="Title Text"/>
          <p:cNvSpPr txBox="1">
            <a:spLocks noGrp="1"/>
          </p:cNvSpPr>
          <p:nvPr>
            <p:ph type="title"/>
          </p:nvPr>
        </p:nvSpPr>
        <p:spPr>
          <a:xfrm>
            <a:off x="914400" y="1122363"/>
            <a:ext cx="10363200" cy="820738"/>
          </a:xfrm>
          <a:prstGeom prst="rect">
            <a:avLst/>
          </a:prstGeom>
        </p:spPr>
        <p:txBody>
          <a:bodyPr/>
          <a:lstStyle>
            <a:lvl1pPr algn="ctr" defTabSz="914400">
              <a:lnSpc>
                <a:spcPct val="90000"/>
              </a:lnSpc>
              <a:defRPr sz="4000" b="1">
                <a:solidFill>
                  <a:srgbClr val="000000"/>
                </a:solidFill>
                <a:latin typeface="+mj-lt"/>
                <a:ea typeface="+mj-ea"/>
                <a:cs typeface="+mj-cs"/>
                <a:sym typeface="Calibri"/>
              </a:defRPr>
            </a:lvl1pPr>
          </a:lstStyle>
          <a:p>
            <a:r>
              <a:t>Title Text</a:t>
            </a:r>
          </a:p>
        </p:txBody>
      </p:sp>
      <p:sp>
        <p:nvSpPr>
          <p:cNvPr id="172" name="Body Level One…"/>
          <p:cNvSpPr txBox="1">
            <a:spLocks noGrp="1"/>
          </p:cNvSpPr>
          <p:nvPr>
            <p:ph type="body" sz="quarter" idx="1"/>
          </p:nvPr>
        </p:nvSpPr>
        <p:spPr>
          <a:xfrm>
            <a:off x="1524000" y="2243138"/>
            <a:ext cx="9144000" cy="1655762"/>
          </a:xfrm>
          <a:prstGeom prst="rect">
            <a:avLst/>
          </a:prstGeom>
        </p:spPr>
        <p:txBody>
          <a:bodyPr/>
          <a:lstStyle>
            <a:lvl1pPr marL="0" indent="0" algn="ctr" defTabSz="914400">
              <a:lnSpc>
                <a:spcPct val="90000"/>
              </a:lnSpc>
              <a:buClrTx/>
              <a:buSzTx/>
              <a:buNone/>
              <a:defRPr sz="2400">
                <a:solidFill>
                  <a:srgbClr val="000000"/>
                </a:solidFill>
                <a:latin typeface="+mj-lt"/>
                <a:ea typeface="+mj-ea"/>
                <a:cs typeface="+mj-cs"/>
                <a:sym typeface="Calibri"/>
              </a:defRPr>
            </a:lvl1pPr>
            <a:lvl2pPr marL="0" indent="457200" algn="ctr" defTabSz="914400">
              <a:lnSpc>
                <a:spcPct val="90000"/>
              </a:lnSpc>
              <a:buClrTx/>
              <a:buSzTx/>
              <a:buNone/>
              <a:defRPr sz="2400">
                <a:solidFill>
                  <a:srgbClr val="000000"/>
                </a:solidFill>
                <a:latin typeface="+mj-lt"/>
                <a:ea typeface="+mj-ea"/>
                <a:cs typeface="+mj-cs"/>
                <a:sym typeface="Calibri"/>
              </a:defRPr>
            </a:lvl2pPr>
            <a:lvl3pPr marL="0" indent="914400" algn="ctr" defTabSz="914400">
              <a:lnSpc>
                <a:spcPct val="90000"/>
              </a:lnSpc>
              <a:buClrTx/>
              <a:buSzTx/>
              <a:buNone/>
              <a:defRPr sz="2400">
                <a:solidFill>
                  <a:srgbClr val="000000"/>
                </a:solidFill>
                <a:latin typeface="+mj-lt"/>
                <a:ea typeface="+mj-ea"/>
                <a:cs typeface="+mj-cs"/>
                <a:sym typeface="Calibri"/>
              </a:defRPr>
            </a:lvl3pPr>
            <a:lvl4pPr marL="0" indent="1371600" algn="ctr" defTabSz="914400">
              <a:lnSpc>
                <a:spcPct val="90000"/>
              </a:lnSpc>
              <a:buClrTx/>
              <a:buSzTx/>
              <a:buNone/>
              <a:defRPr sz="2400">
                <a:solidFill>
                  <a:srgbClr val="000000"/>
                </a:solidFill>
                <a:latin typeface="+mj-lt"/>
                <a:ea typeface="+mj-ea"/>
                <a:cs typeface="+mj-cs"/>
                <a:sym typeface="Calibri"/>
              </a:defRPr>
            </a:lvl4pPr>
            <a:lvl5pPr marL="0" indent="1828800" algn="ctr" defTabSz="914400">
              <a:lnSpc>
                <a:spcPct val="90000"/>
              </a:lnSpc>
              <a:buClrTx/>
              <a:buSzTx/>
              <a:buNone/>
              <a:defRPr sz="2400">
                <a:solidFill>
                  <a:srgbClr val="000000"/>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8610600" y="6356353"/>
            <a:ext cx="343903" cy="358141"/>
          </a:xfrm>
          <a:prstGeom prst="rect">
            <a:avLst/>
          </a:prstGeom>
        </p:spPr>
        <p:txBody>
          <a:bodyPr anchor="t"/>
          <a:lstStyle>
            <a:lvl1pPr algn="l">
              <a:defRPr sz="1800">
                <a:solidFill>
                  <a:srgbClr val="000000"/>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80" name="Rectangle 9"/>
          <p:cNvSpPr/>
          <p:nvPr/>
        </p:nvSpPr>
        <p:spPr>
          <a:xfrm>
            <a:off x="0" y="0"/>
            <a:ext cx="12192000" cy="577850"/>
          </a:xfrm>
          <a:prstGeom prst="rect">
            <a:avLst/>
          </a:prstGeom>
          <a:solidFill>
            <a:srgbClr val="B4C7E7"/>
          </a:solidFill>
          <a:ln w="12700">
            <a:miter lim="400000"/>
          </a:ln>
        </p:spPr>
        <p:txBody>
          <a:bodyPr lIns="45719" rIns="45719" anchor="ctr"/>
          <a:lstStyle/>
          <a:p>
            <a:pPr defTabSz="444500">
              <a:lnSpc>
                <a:spcPct val="80000"/>
              </a:lnSpc>
              <a:defRPr sz="4400" b="1">
                <a:solidFill>
                  <a:srgbClr val="002060"/>
                </a:solidFill>
                <a:latin typeface="Arial"/>
                <a:ea typeface="Arial"/>
                <a:cs typeface="Arial"/>
                <a:sym typeface="Arial"/>
              </a:defRPr>
            </a:pPr>
            <a:endParaRPr/>
          </a:p>
        </p:txBody>
      </p:sp>
      <p:sp>
        <p:nvSpPr>
          <p:cNvPr id="181" name="Straight Connector 7"/>
          <p:cNvSpPr/>
          <p:nvPr/>
        </p:nvSpPr>
        <p:spPr>
          <a:xfrm>
            <a:off x="0" y="577850"/>
            <a:ext cx="12192000" cy="0"/>
          </a:xfrm>
          <a:prstGeom prst="line">
            <a:avLst/>
          </a:prstGeom>
          <a:ln w="28575">
            <a:solidFill>
              <a:srgbClr val="000956"/>
            </a:solidFill>
            <a:miter/>
          </a:ln>
        </p:spPr>
        <p:txBody>
          <a:bodyPr lIns="45719" rIns="45719"/>
          <a:lstStyle/>
          <a:p>
            <a:endParaRPr/>
          </a:p>
        </p:txBody>
      </p:sp>
      <p:sp>
        <p:nvSpPr>
          <p:cNvPr id="182" name="Rectangle 8"/>
          <p:cNvSpPr txBox="1"/>
          <p:nvPr/>
        </p:nvSpPr>
        <p:spPr>
          <a:xfrm>
            <a:off x="0" y="89027"/>
            <a:ext cx="10667670"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defRPr b="1">
                <a:solidFill>
                  <a:srgbClr val="000956"/>
                </a:solidFill>
                <a:latin typeface="+mj-lt"/>
                <a:ea typeface="+mj-ea"/>
                <a:cs typeface="+mj-cs"/>
                <a:sym typeface="Calibri"/>
              </a:defRPr>
            </a:lvl1pPr>
          </a:lstStyle>
          <a:p>
            <a:r>
              <a:t>GCSE 1CP2 Paper 1 | SLR6 – Ethical, legal and environmental issues</a:t>
            </a:r>
          </a:p>
        </p:txBody>
      </p:sp>
      <p:pic>
        <p:nvPicPr>
          <p:cNvPr id="183" name="Picture 10" descr="Picture 10"/>
          <p:cNvPicPr>
            <a:picLocks noChangeAspect="1"/>
          </p:cNvPicPr>
          <p:nvPr/>
        </p:nvPicPr>
        <p:blipFill>
          <a:blip r:embed="rId2">
            <a:extLst/>
          </a:blip>
          <a:srcRect r="18"/>
          <a:stretch>
            <a:fillRect/>
          </a:stretch>
        </p:blipFill>
        <p:spPr>
          <a:xfrm>
            <a:off x="9678572" y="10522"/>
            <a:ext cx="862014" cy="5340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4837"/>
                  <a:pt x="0" y="10800"/>
                </a:cubicBezTo>
                <a:cubicBezTo>
                  <a:pt x="0" y="16763"/>
                  <a:pt x="4834" y="21600"/>
                  <a:pt x="10800" y="21600"/>
                </a:cubicBezTo>
                <a:cubicBezTo>
                  <a:pt x="16766" y="21600"/>
                  <a:pt x="21600" y="16763"/>
                  <a:pt x="21600" y="10800"/>
                </a:cubicBezTo>
                <a:cubicBezTo>
                  <a:pt x="21600" y="4837"/>
                  <a:pt x="16766" y="0"/>
                  <a:pt x="10800" y="0"/>
                </a:cubicBezTo>
                <a:close/>
              </a:path>
            </a:pathLst>
          </a:custGeom>
          <a:ln w="12700">
            <a:miter lim="400000"/>
          </a:ln>
        </p:spPr>
      </p:pic>
      <p:pic>
        <p:nvPicPr>
          <p:cNvPr id="184" name="Picture 11" descr="Picture 11"/>
          <p:cNvPicPr>
            <a:picLocks noChangeAspect="1"/>
          </p:cNvPicPr>
          <p:nvPr/>
        </p:nvPicPr>
        <p:blipFill>
          <a:blip r:embed="rId3">
            <a:extLst/>
          </a:blip>
          <a:srcRect l="3400"/>
          <a:stretch>
            <a:fillRect/>
          </a:stretch>
        </p:blipFill>
        <p:spPr>
          <a:xfrm>
            <a:off x="10807445" y="78308"/>
            <a:ext cx="1244779" cy="398463"/>
          </a:xfrm>
          <a:prstGeom prst="rect">
            <a:avLst/>
          </a:prstGeom>
          <a:ln w="12700">
            <a:miter lim="400000"/>
          </a:ln>
        </p:spPr>
      </p:pic>
      <p:sp>
        <p:nvSpPr>
          <p:cNvPr id="185" name="Title Text"/>
          <p:cNvSpPr txBox="1">
            <a:spLocks noGrp="1"/>
          </p:cNvSpPr>
          <p:nvPr>
            <p:ph type="title"/>
          </p:nvPr>
        </p:nvSpPr>
        <p:spPr>
          <a:xfrm>
            <a:off x="392833" y="757240"/>
            <a:ext cx="11370944" cy="512762"/>
          </a:xfrm>
          <a:prstGeom prst="rect">
            <a:avLst/>
          </a:prstGeom>
        </p:spPr>
        <p:txBody>
          <a:bodyPr anchor="ctr"/>
          <a:lstStyle>
            <a:lvl1pPr defTabSz="914400">
              <a:lnSpc>
                <a:spcPct val="90000"/>
              </a:lnSpc>
              <a:defRPr sz="1800" b="1">
                <a:solidFill>
                  <a:srgbClr val="000000"/>
                </a:solidFill>
                <a:latin typeface="+mj-lt"/>
                <a:ea typeface="+mj-ea"/>
                <a:cs typeface="+mj-cs"/>
                <a:sym typeface="Calibri"/>
              </a:defRPr>
            </a:lvl1pPr>
          </a:lstStyle>
          <a:p>
            <a:r>
              <a:t>Title Text</a:t>
            </a:r>
          </a:p>
        </p:txBody>
      </p:sp>
      <p:sp>
        <p:nvSpPr>
          <p:cNvPr id="186" name="Body Level One…"/>
          <p:cNvSpPr txBox="1">
            <a:spLocks noGrp="1"/>
          </p:cNvSpPr>
          <p:nvPr>
            <p:ph type="body" idx="1"/>
          </p:nvPr>
        </p:nvSpPr>
        <p:spPr>
          <a:xfrm>
            <a:off x="392833" y="1449387"/>
            <a:ext cx="11370944" cy="5065714"/>
          </a:xfrm>
          <a:prstGeom prst="rect">
            <a:avLst/>
          </a:prstGeom>
        </p:spPr>
        <p:txBody>
          <a:bodyPr/>
          <a:lstStyle>
            <a:lvl1pPr marL="228600" indent="-228600" defTabSz="914400">
              <a:lnSpc>
                <a:spcPct val="90000"/>
              </a:lnSpc>
              <a:buClrTx/>
              <a:buSzPct val="100000"/>
              <a:buFont typeface="Arial"/>
              <a:buChar char="•"/>
              <a:defRPr sz="1100">
                <a:solidFill>
                  <a:srgbClr val="000000"/>
                </a:solidFill>
                <a:latin typeface="+mj-lt"/>
                <a:ea typeface="+mj-ea"/>
                <a:cs typeface="+mj-cs"/>
                <a:sym typeface="Calibri"/>
              </a:defRPr>
            </a:lvl1pPr>
            <a:lvl2pPr marL="685800" indent="-228600" defTabSz="914400">
              <a:lnSpc>
                <a:spcPct val="90000"/>
              </a:lnSpc>
              <a:buClrTx/>
              <a:buSzPct val="100000"/>
              <a:buFont typeface="Arial"/>
              <a:buChar char="•"/>
              <a:defRPr sz="1100">
                <a:solidFill>
                  <a:srgbClr val="000000"/>
                </a:solidFill>
                <a:latin typeface="+mj-lt"/>
                <a:ea typeface="+mj-ea"/>
                <a:cs typeface="+mj-cs"/>
                <a:sym typeface="Calibri"/>
              </a:defRPr>
            </a:lvl2pPr>
            <a:lvl3pPr marL="1143000" indent="-228600" defTabSz="914400">
              <a:lnSpc>
                <a:spcPct val="90000"/>
              </a:lnSpc>
              <a:buClrTx/>
              <a:buSzPct val="100000"/>
              <a:buFont typeface="Arial"/>
              <a:buChar char="•"/>
              <a:defRPr sz="1100">
                <a:solidFill>
                  <a:srgbClr val="000000"/>
                </a:solidFill>
                <a:latin typeface="+mj-lt"/>
                <a:ea typeface="+mj-ea"/>
                <a:cs typeface="+mj-cs"/>
                <a:sym typeface="Calibri"/>
              </a:defRPr>
            </a:lvl3pPr>
            <a:lvl4pPr marL="1600200" indent="-228600" defTabSz="914400">
              <a:lnSpc>
                <a:spcPct val="90000"/>
              </a:lnSpc>
              <a:buClrTx/>
              <a:buSzPct val="100000"/>
              <a:buFont typeface="Arial"/>
              <a:buChar char="•"/>
              <a:defRPr sz="1100">
                <a:solidFill>
                  <a:srgbClr val="000000"/>
                </a:solidFill>
                <a:latin typeface="+mj-lt"/>
                <a:ea typeface="+mj-ea"/>
                <a:cs typeface="+mj-cs"/>
                <a:sym typeface="Calibri"/>
              </a:defRPr>
            </a:lvl4pPr>
            <a:lvl5pPr marL="2057400" indent="-228600" defTabSz="914400">
              <a:lnSpc>
                <a:spcPct val="90000"/>
              </a:lnSpc>
              <a:buClrTx/>
              <a:buSzPct val="100000"/>
              <a:buFont typeface="Arial"/>
              <a:buChar char="•"/>
              <a:defRPr sz="1100">
                <a:solidFill>
                  <a:srgbClr val="000000"/>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xfrm>
            <a:off x="8610600" y="6356353"/>
            <a:ext cx="343903" cy="358141"/>
          </a:xfrm>
          <a:prstGeom prst="rect">
            <a:avLst/>
          </a:prstGeom>
        </p:spPr>
        <p:txBody>
          <a:bodyPr anchor="t"/>
          <a:lstStyle>
            <a:lvl1pPr algn="l">
              <a:defRPr sz="1800">
                <a:solidFill>
                  <a:srgbClr val="000000"/>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94" name="Rectangle 9"/>
          <p:cNvSpPr/>
          <p:nvPr/>
        </p:nvSpPr>
        <p:spPr>
          <a:xfrm>
            <a:off x="0" y="0"/>
            <a:ext cx="12192000" cy="577850"/>
          </a:xfrm>
          <a:prstGeom prst="rect">
            <a:avLst/>
          </a:prstGeom>
          <a:solidFill>
            <a:srgbClr val="B4C7E7"/>
          </a:solidFill>
          <a:ln w="12700">
            <a:miter lim="400000"/>
          </a:ln>
        </p:spPr>
        <p:txBody>
          <a:bodyPr lIns="45719" rIns="45719" anchor="ctr"/>
          <a:lstStyle/>
          <a:p>
            <a:pPr defTabSz="444500">
              <a:lnSpc>
                <a:spcPct val="80000"/>
              </a:lnSpc>
              <a:defRPr sz="4400" b="1">
                <a:solidFill>
                  <a:srgbClr val="002060"/>
                </a:solidFill>
                <a:latin typeface="Arial"/>
                <a:ea typeface="Arial"/>
                <a:cs typeface="Arial"/>
                <a:sym typeface="Arial"/>
              </a:defRPr>
            </a:pPr>
            <a:endParaRPr/>
          </a:p>
        </p:txBody>
      </p:sp>
      <p:sp>
        <p:nvSpPr>
          <p:cNvPr id="195" name="Straight Connector 7"/>
          <p:cNvSpPr/>
          <p:nvPr/>
        </p:nvSpPr>
        <p:spPr>
          <a:xfrm>
            <a:off x="0" y="577850"/>
            <a:ext cx="12192000" cy="0"/>
          </a:xfrm>
          <a:prstGeom prst="line">
            <a:avLst/>
          </a:prstGeom>
          <a:ln w="28575">
            <a:solidFill>
              <a:srgbClr val="000956"/>
            </a:solidFill>
            <a:miter/>
          </a:ln>
        </p:spPr>
        <p:txBody>
          <a:bodyPr lIns="45719" rIns="45719"/>
          <a:lstStyle/>
          <a:p>
            <a:endParaRPr/>
          </a:p>
        </p:txBody>
      </p:sp>
      <p:sp>
        <p:nvSpPr>
          <p:cNvPr id="196" name="Rectangle 8"/>
          <p:cNvSpPr txBox="1"/>
          <p:nvPr/>
        </p:nvSpPr>
        <p:spPr>
          <a:xfrm>
            <a:off x="0" y="89027"/>
            <a:ext cx="10667670"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defRPr b="1">
                <a:solidFill>
                  <a:srgbClr val="000956"/>
                </a:solidFill>
                <a:latin typeface="+mj-lt"/>
                <a:ea typeface="+mj-ea"/>
                <a:cs typeface="+mj-cs"/>
                <a:sym typeface="Calibri"/>
              </a:defRPr>
            </a:lvl1pPr>
          </a:lstStyle>
          <a:p>
            <a:r>
              <a:t>GCSE 1CP2 Paper 1 | SLR6 – Ethical, legal and environmental issues</a:t>
            </a:r>
          </a:p>
        </p:txBody>
      </p:sp>
      <p:pic>
        <p:nvPicPr>
          <p:cNvPr id="197" name="Picture 10" descr="Picture 10"/>
          <p:cNvPicPr>
            <a:picLocks noChangeAspect="1"/>
          </p:cNvPicPr>
          <p:nvPr/>
        </p:nvPicPr>
        <p:blipFill>
          <a:blip r:embed="rId2">
            <a:extLst/>
          </a:blip>
          <a:srcRect r="18"/>
          <a:stretch>
            <a:fillRect/>
          </a:stretch>
        </p:blipFill>
        <p:spPr>
          <a:xfrm>
            <a:off x="9678572" y="10522"/>
            <a:ext cx="862014" cy="5340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4837"/>
                  <a:pt x="0" y="10800"/>
                </a:cubicBezTo>
                <a:cubicBezTo>
                  <a:pt x="0" y="16763"/>
                  <a:pt x="4834" y="21600"/>
                  <a:pt x="10800" y="21600"/>
                </a:cubicBezTo>
                <a:cubicBezTo>
                  <a:pt x="16766" y="21600"/>
                  <a:pt x="21600" y="16763"/>
                  <a:pt x="21600" y="10800"/>
                </a:cubicBezTo>
                <a:cubicBezTo>
                  <a:pt x="21600" y="4837"/>
                  <a:pt x="16766" y="0"/>
                  <a:pt x="10800" y="0"/>
                </a:cubicBezTo>
                <a:close/>
              </a:path>
            </a:pathLst>
          </a:custGeom>
          <a:ln w="12700">
            <a:miter lim="400000"/>
          </a:ln>
        </p:spPr>
      </p:pic>
      <p:pic>
        <p:nvPicPr>
          <p:cNvPr id="198" name="Picture 11" descr="Picture 11"/>
          <p:cNvPicPr>
            <a:picLocks noChangeAspect="1"/>
          </p:cNvPicPr>
          <p:nvPr/>
        </p:nvPicPr>
        <p:blipFill>
          <a:blip r:embed="rId3">
            <a:extLst/>
          </a:blip>
          <a:srcRect l="3400"/>
          <a:stretch>
            <a:fillRect/>
          </a:stretch>
        </p:blipFill>
        <p:spPr>
          <a:xfrm>
            <a:off x="10807445" y="78308"/>
            <a:ext cx="1244779" cy="398463"/>
          </a:xfrm>
          <a:prstGeom prst="rect">
            <a:avLst/>
          </a:prstGeom>
          <a:ln w="12700">
            <a:miter lim="400000"/>
          </a:ln>
        </p:spPr>
      </p:pic>
      <p:sp>
        <p:nvSpPr>
          <p:cNvPr id="199" name="Title Text"/>
          <p:cNvSpPr txBox="1">
            <a:spLocks noGrp="1"/>
          </p:cNvSpPr>
          <p:nvPr>
            <p:ph type="title"/>
          </p:nvPr>
        </p:nvSpPr>
        <p:spPr>
          <a:xfrm>
            <a:off x="831852" y="1709740"/>
            <a:ext cx="10515601" cy="2852738"/>
          </a:xfrm>
          <a:prstGeom prst="rect">
            <a:avLst/>
          </a:prstGeom>
        </p:spPr>
        <p:txBody>
          <a:bodyPr anchor="b"/>
          <a:lstStyle>
            <a:lvl1pPr defTabSz="914400">
              <a:lnSpc>
                <a:spcPct val="90000"/>
              </a:lnSpc>
              <a:defRPr sz="6000" b="1">
                <a:solidFill>
                  <a:srgbClr val="000000"/>
                </a:solidFill>
                <a:latin typeface="+mj-lt"/>
                <a:ea typeface="+mj-ea"/>
                <a:cs typeface="+mj-cs"/>
                <a:sym typeface="Calibri"/>
              </a:defRPr>
            </a:lvl1pPr>
          </a:lstStyle>
          <a:p>
            <a:r>
              <a:t>Title Text</a:t>
            </a:r>
          </a:p>
        </p:txBody>
      </p:sp>
      <p:sp>
        <p:nvSpPr>
          <p:cNvPr id="200" name="Body Level One…"/>
          <p:cNvSpPr txBox="1">
            <a:spLocks noGrp="1"/>
          </p:cNvSpPr>
          <p:nvPr>
            <p:ph type="body" sz="quarter" idx="1"/>
          </p:nvPr>
        </p:nvSpPr>
        <p:spPr>
          <a:xfrm>
            <a:off x="831852" y="4589465"/>
            <a:ext cx="10515601" cy="1500189"/>
          </a:xfrm>
          <a:prstGeom prst="rect">
            <a:avLst/>
          </a:prstGeom>
        </p:spPr>
        <p:txBody>
          <a:bodyPr/>
          <a:lstStyle>
            <a:lvl1pPr marL="0" indent="0" defTabSz="914400">
              <a:lnSpc>
                <a:spcPct val="90000"/>
              </a:lnSpc>
              <a:buClrTx/>
              <a:buSzTx/>
              <a:buNone/>
              <a:defRPr sz="2400">
                <a:solidFill>
                  <a:srgbClr val="000000"/>
                </a:solidFill>
                <a:latin typeface="+mj-lt"/>
                <a:ea typeface="+mj-ea"/>
                <a:cs typeface="+mj-cs"/>
                <a:sym typeface="Calibri"/>
              </a:defRPr>
            </a:lvl1pPr>
            <a:lvl2pPr marL="0" indent="457200" defTabSz="914400">
              <a:lnSpc>
                <a:spcPct val="90000"/>
              </a:lnSpc>
              <a:buClrTx/>
              <a:buSzTx/>
              <a:buNone/>
              <a:defRPr sz="2400">
                <a:solidFill>
                  <a:srgbClr val="000000"/>
                </a:solidFill>
                <a:latin typeface="+mj-lt"/>
                <a:ea typeface="+mj-ea"/>
                <a:cs typeface="+mj-cs"/>
                <a:sym typeface="Calibri"/>
              </a:defRPr>
            </a:lvl2pPr>
            <a:lvl3pPr marL="0" indent="914400" defTabSz="914400">
              <a:lnSpc>
                <a:spcPct val="90000"/>
              </a:lnSpc>
              <a:buClrTx/>
              <a:buSzTx/>
              <a:buNone/>
              <a:defRPr sz="2400">
                <a:solidFill>
                  <a:srgbClr val="000000"/>
                </a:solidFill>
                <a:latin typeface="+mj-lt"/>
                <a:ea typeface="+mj-ea"/>
                <a:cs typeface="+mj-cs"/>
                <a:sym typeface="Calibri"/>
              </a:defRPr>
            </a:lvl3pPr>
            <a:lvl4pPr marL="0" indent="1371600" defTabSz="914400">
              <a:lnSpc>
                <a:spcPct val="90000"/>
              </a:lnSpc>
              <a:buClrTx/>
              <a:buSzTx/>
              <a:buNone/>
              <a:defRPr sz="2400">
                <a:solidFill>
                  <a:srgbClr val="000000"/>
                </a:solidFill>
                <a:latin typeface="+mj-lt"/>
                <a:ea typeface="+mj-ea"/>
                <a:cs typeface="+mj-cs"/>
                <a:sym typeface="Calibri"/>
              </a:defRPr>
            </a:lvl4pPr>
            <a:lvl5pPr marL="0" indent="1828800" defTabSz="914400">
              <a:lnSpc>
                <a:spcPct val="90000"/>
              </a:lnSpc>
              <a:buClrTx/>
              <a:buSzTx/>
              <a:buNone/>
              <a:defRPr sz="2400">
                <a:solidFill>
                  <a:srgbClr val="000000"/>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8610600" y="6356353"/>
            <a:ext cx="343903" cy="358141"/>
          </a:xfrm>
          <a:prstGeom prst="rect">
            <a:avLst/>
          </a:prstGeom>
        </p:spPr>
        <p:txBody>
          <a:bodyPr anchor="t"/>
          <a:lstStyle>
            <a:lvl1pPr algn="l">
              <a:defRPr sz="1800">
                <a:solidFill>
                  <a:srgbClr val="000000"/>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208" name="Rectangle 9"/>
          <p:cNvSpPr/>
          <p:nvPr/>
        </p:nvSpPr>
        <p:spPr>
          <a:xfrm>
            <a:off x="0" y="0"/>
            <a:ext cx="12192000" cy="577850"/>
          </a:xfrm>
          <a:prstGeom prst="rect">
            <a:avLst/>
          </a:prstGeom>
          <a:solidFill>
            <a:srgbClr val="B4C7E7"/>
          </a:solidFill>
          <a:ln w="12700">
            <a:miter lim="400000"/>
          </a:ln>
        </p:spPr>
        <p:txBody>
          <a:bodyPr lIns="45719" rIns="45719" anchor="ctr"/>
          <a:lstStyle/>
          <a:p>
            <a:pPr defTabSz="444500">
              <a:lnSpc>
                <a:spcPct val="80000"/>
              </a:lnSpc>
              <a:defRPr sz="4400" b="1">
                <a:solidFill>
                  <a:srgbClr val="002060"/>
                </a:solidFill>
                <a:latin typeface="Arial"/>
                <a:ea typeface="Arial"/>
                <a:cs typeface="Arial"/>
                <a:sym typeface="Arial"/>
              </a:defRPr>
            </a:pPr>
            <a:endParaRPr/>
          </a:p>
        </p:txBody>
      </p:sp>
      <p:sp>
        <p:nvSpPr>
          <p:cNvPr id="209" name="Straight Connector 7"/>
          <p:cNvSpPr/>
          <p:nvPr/>
        </p:nvSpPr>
        <p:spPr>
          <a:xfrm>
            <a:off x="0" y="577850"/>
            <a:ext cx="12192000" cy="0"/>
          </a:xfrm>
          <a:prstGeom prst="line">
            <a:avLst/>
          </a:prstGeom>
          <a:ln w="28575">
            <a:solidFill>
              <a:srgbClr val="000956"/>
            </a:solidFill>
            <a:miter/>
          </a:ln>
        </p:spPr>
        <p:txBody>
          <a:bodyPr lIns="45719" rIns="45719"/>
          <a:lstStyle/>
          <a:p>
            <a:endParaRPr/>
          </a:p>
        </p:txBody>
      </p:sp>
      <p:sp>
        <p:nvSpPr>
          <p:cNvPr id="210" name="Rectangle 8"/>
          <p:cNvSpPr txBox="1"/>
          <p:nvPr/>
        </p:nvSpPr>
        <p:spPr>
          <a:xfrm>
            <a:off x="0" y="89027"/>
            <a:ext cx="10667670"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defRPr b="1">
                <a:solidFill>
                  <a:srgbClr val="000956"/>
                </a:solidFill>
                <a:latin typeface="+mj-lt"/>
                <a:ea typeface="+mj-ea"/>
                <a:cs typeface="+mj-cs"/>
                <a:sym typeface="Calibri"/>
              </a:defRPr>
            </a:lvl1pPr>
          </a:lstStyle>
          <a:p>
            <a:r>
              <a:t>GCSE 1CP2 Paper 1 | SLR6 – Ethical, legal and environmental issues</a:t>
            </a:r>
          </a:p>
        </p:txBody>
      </p:sp>
      <p:pic>
        <p:nvPicPr>
          <p:cNvPr id="211" name="Picture 10" descr="Picture 10"/>
          <p:cNvPicPr>
            <a:picLocks noChangeAspect="1"/>
          </p:cNvPicPr>
          <p:nvPr/>
        </p:nvPicPr>
        <p:blipFill>
          <a:blip r:embed="rId2">
            <a:extLst/>
          </a:blip>
          <a:srcRect r="18"/>
          <a:stretch>
            <a:fillRect/>
          </a:stretch>
        </p:blipFill>
        <p:spPr>
          <a:xfrm>
            <a:off x="9678572" y="10522"/>
            <a:ext cx="862014" cy="5340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4837"/>
                  <a:pt x="0" y="10800"/>
                </a:cubicBezTo>
                <a:cubicBezTo>
                  <a:pt x="0" y="16763"/>
                  <a:pt x="4834" y="21600"/>
                  <a:pt x="10800" y="21600"/>
                </a:cubicBezTo>
                <a:cubicBezTo>
                  <a:pt x="16766" y="21600"/>
                  <a:pt x="21600" y="16763"/>
                  <a:pt x="21600" y="10800"/>
                </a:cubicBezTo>
                <a:cubicBezTo>
                  <a:pt x="21600" y="4837"/>
                  <a:pt x="16766" y="0"/>
                  <a:pt x="10800" y="0"/>
                </a:cubicBezTo>
                <a:close/>
              </a:path>
            </a:pathLst>
          </a:custGeom>
          <a:ln w="12700">
            <a:miter lim="400000"/>
          </a:ln>
        </p:spPr>
      </p:pic>
      <p:pic>
        <p:nvPicPr>
          <p:cNvPr id="212" name="Picture 11" descr="Picture 11"/>
          <p:cNvPicPr>
            <a:picLocks noChangeAspect="1"/>
          </p:cNvPicPr>
          <p:nvPr/>
        </p:nvPicPr>
        <p:blipFill>
          <a:blip r:embed="rId3">
            <a:extLst/>
          </a:blip>
          <a:srcRect l="3400"/>
          <a:stretch>
            <a:fillRect/>
          </a:stretch>
        </p:blipFill>
        <p:spPr>
          <a:xfrm>
            <a:off x="10807445" y="78308"/>
            <a:ext cx="1244779" cy="398463"/>
          </a:xfrm>
          <a:prstGeom prst="rect">
            <a:avLst/>
          </a:prstGeom>
          <a:ln w="12700">
            <a:miter lim="400000"/>
          </a:ln>
        </p:spPr>
      </p:pic>
      <p:sp>
        <p:nvSpPr>
          <p:cNvPr id="213" name="Title Text"/>
          <p:cNvSpPr txBox="1">
            <a:spLocks noGrp="1"/>
          </p:cNvSpPr>
          <p:nvPr>
            <p:ph type="title"/>
          </p:nvPr>
        </p:nvSpPr>
        <p:spPr>
          <a:xfrm>
            <a:off x="392833" y="757240"/>
            <a:ext cx="11370944" cy="512762"/>
          </a:xfrm>
          <a:prstGeom prst="rect">
            <a:avLst/>
          </a:prstGeom>
        </p:spPr>
        <p:txBody>
          <a:bodyPr anchor="ctr"/>
          <a:lstStyle>
            <a:lvl1pPr defTabSz="914400">
              <a:lnSpc>
                <a:spcPct val="90000"/>
              </a:lnSpc>
              <a:defRPr sz="1800" b="1">
                <a:solidFill>
                  <a:srgbClr val="000000"/>
                </a:solidFill>
                <a:latin typeface="+mj-lt"/>
                <a:ea typeface="+mj-ea"/>
                <a:cs typeface="+mj-cs"/>
                <a:sym typeface="Calibri"/>
              </a:defRPr>
            </a:lvl1pPr>
          </a:lstStyle>
          <a:p>
            <a:r>
              <a:t>Title Text</a:t>
            </a:r>
          </a:p>
        </p:txBody>
      </p:sp>
      <p:sp>
        <p:nvSpPr>
          <p:cNvPr id="214" name="Body Level One…"/>
          <p:cNvSpPr txBox="1">
            <a:spLocks noGrp="1"/>
          </p:cNvSpPr>
          <p:nvPr>
            <p:ph type="body" sz="half" idx="1"/>
          </p:nvPr>
        </p:nvSpPr>
        <p:spPr>
          <a:xfrm>
            <a:off x="838200" y="1825625"/>
            <a:ext cx="5181601" cy="4351338"/>
          </a:xfrm>
          <a:prstGeom prst="rect">
            <a:avLst/>
          </a:prstGeom>
        </p:spPr>
        <p:txBody>
          <a:bodyPr/>
          <a:lstStyle>
            <a:lvl1pPr marL="228600" indent="-228600" defTabSz="914400">
              <a:lnSpc>
                <a:spcPct val="90000"/>
              </a:lnSpc>
              <a:buClrTx/>
              <a:buSzPct val="100000"/>
              <a:buFont typeface="Arial"/>
              <a:buChar char="•"/>
              <a:defRPr sz="1100">
                <a:solidFill>
                  <a:srgbClr val="000000"/>
                </a:solidFill>
                <a:latin typeface="+mj-lt"/>
                <a:ea typeface="+mj-ea"/>
                <a:cs typeface="+mj-cs"/>
                <a:sym typeface="Calibri"/>
              </a:defRPr>
            </a:lvl1pPr>
            <a:lvl2pPr marL="685800" indent="-228600" defTabSz="914400">
              <a:lnSpc>
                <a:spcPct val="90000"/>
              </a:lnSpc>
              <a:buClrTx/>
              <a:buSzPct val="100000"/>
              <a:buFont typeface="Arial"/>
              <a:buChar char="•"/>
              <a:defRPr sz="1100">
                <a:solidFill>
                  <a:srgbClr val="000000"/>
                </a:solidFill>
                <a:latin typeface="+mj-lt"/>
                <a:ea typeface="+mj-ea"/>
                <a:cs typeface="+mj-cs"/>
                <a:sym typeface="Calibri"/>
              </a:defRPr>
            </a:lvl2pPr>
            <a:lvl3pPr marL="1143000" indent="-228600" defTabSz="914400">
              <a:lnSpc>
                <a:spcPct val="90000"/>
              </a:lnSpc>
              <a:buClrTx/>
              <a:buSzPct val="100000"/>
              <a:buFont typeface="Arial"/>
              <a:buChar char="•"/>
              <a:defRPr sz="1100">
                <a:solidFill>
                  <a:srgbClr val="000000"/>
                </a:solidFill>
                <a:latin typeface="+mj-lt"/>
                <a:ea typeface="+mj-ea"/>
                <a:cs typeface="+mj-cs"/>
                <a:sym typeface="Calibri"/>
              </a:defRPr>
            </a:lvl3pPr>
            <a:lvl4pPr marL="1600200" indent="-228600" defTabSz="914400">
              <a:lnSpc>
                <a:spcPct val="90000"/>
              </a:lnSpc>
              <a:buClrTx/>
              <a:buSzPct val="100000"/>
              <a:buFont typeface="Arial"/>
              <a:buChar char="•"/>
              <a:defRPr sz="1100">
                <a:solidFill>
                  <a:srgbClr val="000000"/>
                </a:solidFill>
                <a:latin typeface="+mj-lt"/>
                <a:ea typeface="+mj-ea"/>
                <a:cs typeface="+mj-cs"/>
                <a:sym typeface="Calibri"/>
              </a:defRPr>
            </a:lvl4pPr>
            <a:lvl5pPr marL="2057400" indent="-228600" defTabSz="914400">
              <a:lnSpc>
                <a:spcPct val="90000"/>
              </a:lnSpc>
              <a:buClrTx/>
              <a:buSzPct val="100000"/>
              <a:buFont typeface="Arial"/>
              <a:buChar char="•"/>
              <a:defRPr sz="1100">
                <a:solidFill>
                  <a:srgbClr val="000000"/>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5" name="Slide Number"/>
          <p:cNvSpPr txBox="1">
            <a:spLocks noGrp="1"/>
          </p:cNvSpPr>
          <p:nvPr>
            <p:ph type="sldNum" sz="quarter" idx="2"/>
          </p:nvPr>
        </p:nvSpPr>
        <p:spPr>
          <a:xfrm>
            <a:off x="8610600" y="6356353"/>
            <a:ext cx="343903" cy="358141"/>
          </a:xfrm>
          <a:prstGeom prst="rect">
            <a:avLst/>
          </a:prstGeom>
        </p:spPr>
        <p:txBody>
          <a:bodyPr anchor="t"/>
          <a:lstStyle>
            <a:lvl1pPr algn="l">
              <a:defRPr sz="1800">
                <a:solidFill>
                  <a:srgbClr val="000000"/>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222" name="Rectangle 9"/>
          <p:cNvSpPr/>
          <p:nvPr/>
        </p:nvSpPr>
        <p:spPr>
          <a:xfrm>
            <a:off x="0" y="0"/>
            <a:ext cx="12192000" cy="577850"/>
          </a:xfrm>
          <a:prstGeom prst="rect">
            <a:avLst/>
          </a:prstGeom>
          <a:solidFill>
            <a:srgbClr val="B4C7E7"/>
          </a:solidFill>
          <a:ln w="12700">
            <a:miter lim="400000"/>
          </a:ln>
        </p:spPr>
        <p:txBody>
          <a:bodyPr lIns="45719" rIns="45719" anchor="ctr"/>
          <a:lstStyle/>
          <a:p>
            <a:pPr defTabSz="444500">
              <a:lnSpc>
                <a:spcPct val="80000"/>
              </a:lnSpc>
              <a:defRPr sz="4400" b="1">
                <a:solidFill>
                  <a:srgbClr val="002060"/>
                </a:solidFill>
                <a:latin typeface="Arial"/>
                <a:ea typeface="Arial"/>
                <a:cs typeface="Arial"/>
                <a:sym typeface="Arial"/>
              </a:defRPr>
            </a:pPr>
            <a:endParaRPr/>
          </a:p>
        </p:txBody>
      </p:sp>
      <p:sp>
        <p:nvSpPr>
          <p:cNvPr id="223" name="Straight Connector 7"/>
          <p:cNvSpPr/>
          <p:nvPr/>
        </p:nvSpPr>
        <p:spPr>
          <a:xfrm>
            <a:off x="0" y="577850"/>
            <a:ext cx="12192000" cy="0"/>
          </a:xfrm>
          <a:prstGeom prst="line">
            <a:avLst/>
          </a:prstGeom>
          <a:ln w="28575">
            <a:solidFill>
              <a:srgbClr val="000956"/>
            </a:solidFill>
            <a:miter/>
          </a:ln>
        </p:spPr>
        <p:txBody>
          <a:bodyPr lIns="45719" rIns="45719"/>
          <a:lstStyle/>
          <a:p>
            <a:endParaRPr/>
          </a:p>
        </p:txBody>
      </p:sp>
      <p:sp>
        <p:nvSpPr>
          <p:cNvPr id="224" name="Rectangle 8"/>
          <p:cNvSpPr txBox="1"/>
          <p:nvPr/>
        </p:nvSpPr>
        <p:spPr>
          <a:xfrm>
            <a:off x="0" y="89027"/>
            <a:ext cx="10667670"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defRPr b="1">
                <a:solidFill>
                  <a:srgbClr val="000956"/>
                </a:solidFill>
                <a:latin typeface="+mj-lt"/>
                <a:ea typeface="+mj-ea"/>
                <a:cs typeface="+mj-cs"/>
                <a:sym typeface="Calibri"/>
              </a:defRPr>
            </a:lvl1pPr>
          </a:lstStyle>
          <a:p>
            <a:r>
              <a:t>GCSE 1CP2 Paper 1 | SLR6 – Ethical, legal and environmental issues</a:t>
            </a:r>
          </a:p>
        </p:txBody>
      </p:sp>
      <p:pic>
        <p:nvPicPr>
          <p:cNvPr id="225" name="Picture 10" descr="Picture 10"/>
          <p:cNvPicPr>
            <a:picLocks noChangeAspect="1"/>
          </p:cNvPicPr>
          <p:nvPr/>
        </p:nvPicPr>
        <p:blipFill>
          <a:blip r:embed="rId2">
            <a:extLst/>
          </a:blip>
          <a:srcRect r="18"/>
          <a:stretch>
            <a:fillRect/>
          </a:stretch>
        </p:blipFill>
        <p:spPr>
          <a:xfrm>
            <a:off x="9678572" y="10522"/>
            <a:ext cx="862014" cy="5340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4837"/>
                  <a:pt x="0" y="10800"/>
                </a:cubicBezTo>
                <a:cubicBezTo>
                  <a:pt x="0" y="16763"/>
                  <a:pt x="4834" y="21600"/>
                  <a:pt x="10800" y="21600"/>
                </a:cubicBezTo>
                <a:cubicBezTo>
                  <a:pt x="16766" y="21600"/>
                  <a:pt x="21600" y="16763"/>
                  <a:pt x="21600" y="10800"/>
                </a:cubicBezTo>
                <a:cubicBezTo>
                  <a:pt x="21600" y="4837"/>
                  <a:pt x="16766" y="0"/>
                  <a:pt x="10800" y="0"/>
                </a:cubicBezTo>
                <a:close/>
              </a:path>
            </a:pathLst>
          </a:custGeom>
          <a:ln w="12700">
            <a:miter lim="400000"/>
          </a:ln>
        </p:spPr>
      </p:pic>
      <p:pic>
        <p:nvPicPr>
          <p:cNvPr id="226" name="Picture 11" descr="Picture 11"/>
          <p:cNvPicPr>
            <a:picLocks noChangeAspect="1"/>
          </p:cNvPicPr>
          <p:nvPr/>
        </p:nvPicPr>
        <p:blipFill>
          <a:blip r:embed="rId3">
            <a:extLst/>
          </a:blip>
          <a:srcRect l="3400"/>
          <a:stretch>
            <a:fillRect/>
          </a:stretch>
        </p:blipFill>
        <p:spPr>
          <a:xfrm>
            <a:off x="10807445" y="78308"/>
            <a:ext cx="1244779" cy="398463"/>
          </a:xfrm>
          <a:prstGeom prst="rect">
            <a:avLst/>
          </a:prstGeom>
          <a:ln w="12700">
            <a:miter lim="400000"/>
          </a:ln>
        </p:spPr>
      </p:pic>
      <p:sp>
        <p:nvSpPr>
          <p:cNvPr id="227" name="Title Text"/>
          <p:cNvSpPr txBox="1">
            <a:spLocks noGrp="1"/>
          </p:cNvSpPr>
          <p:nvPr>
            <p:ph type="title"/>
          </p:nvPr>
        </p:nvSpPr>
        <p:spPr>
          <a:xfrm>
            <a:off x="839788" y="365128"/>
            <a:ext cx="10515601" cy="1325563"/>
          </a:xfrm>
          <a:prstGeom prst="rect">
            <a:avLst/>
          </a:prstGeom>
        </p:spPr>
        <p:txBody>
          <a:bodyPr anchor="ctr"/>
          <a:lstStyle>
            <a:lvl1pPr defTabSz="914400">
              <a:lnSpc>
                <a:spcPct val="90000"/>
              </a:lnSpc>
              <a:defRPr sz="1800" b="1">
                <a:solidFill>
                  <a:srgbClr val="000000"/>
                </a:solidFill>
                <a:latin typeface="+mj-lt"/>
                <a:ea typeface="+mj-ea"/>
                <a:cs typeface="+mj-cs"/>
                <a:sym typeface="Calibri"/>
              </a:defRPr>
            </a:lvl1pPr>
          </a:lstStyle>
          <a:p>
            <a:r>
              <a:t>Title Text</a:t>
            </a:r>
          </a:p>
        </p:txBody>
      </p:sp>
      <p:sp>
        <p:nvSpPr>
          <p:cNvPr id="228" name="Body Level One…"/>
          <p:cNvSpPr txBox="1">
            <a:spLocks noGrp="1"/>
          </p:cNvSpPr>
          <p:nvPr>
            <p:ph type="body" sz="quarter" idx="1"/>
          </p:nvPr>
        </p:nvSpPr>
        <p:spPr>
          <a:xfrm>
            <a:off x="839790" y="1681163"/>
            <a:ext cx="5157788" cy="823913"/>
          </a:xfrm>
          <a:prstGeom prst="rect">
            <a:avLst/>
          </a:prstGeom>
        </p:spPr>
        <p:txBody>
          <a:bodyPr anchor="b"/>
          <a:lstStyle>
            <a:lvl1pPr marL="0" indent="0" defTabSz="914400">
              <a:lnSpc>
                <a:spcPct val="90000"/>
              </a:lnSpc>
              <a:buClrTx/>
              <a:buSzTx/>
              <a:buNone/>
              <a:defRPr sz="2400" b="1">
                <a:solidFill>
                  <a:srgbClr val="000000"/>
                </a:solidFill>
                <a:latin typeface="+mj-lt"/>
                <a:ea typeface="+mj-ea"/>
                <a:cs typeface="+mj-cs"/>
                <a:sym typeface="Calibri"/>
              </a:defRPr>
            </a:lvl1pPr>
            <a:lvl2pPr marL="0" indent="457200" defTabSz="914400">
              <a:lnSpc>
                <a:spcPct val="90000"/>
              </a:lnSpc>
              <a:buClrTx/>
              <a:buSzTx/>
              <a:buNone/>
              <a:defRPr sz="2400" b="1">
                <a:solidFill>
                  <a:srgbClr val="000000"/>
                </a:solidFill>
                <a:latin typeface="+mj-lt"/>
                <a:ea typeface="+mj-ea"/>
                <a:cs typeface="+mj-cs"/>
                <a:sym typeface="Calibri"/>
              </a:defRPr>
            </a:lvl2pPr>
            <a:lvl3pPr marL="0" indent="914400" defTabSz="914400">
              <a:lnSpc>
                <a:spcPct val="90000"/>
              </a:lnSpc>
              <a:buClrTx/>
              <a:buSzTx/>
              <a:buNone/>
              <a:defRPr sz="2400" b="1">
                <a:solidFill>
                  <a:srgbClr val="000000"/>
                </a:solidFill>
                <a:latin typeface="+mj-lt"/>
                <a:ea typeface="+mj-ea"/>
                <a:cs typeface="+mj-cs"/>
                <a:sym typeface="Calibri"/>
              </a:defRPr>
            </a:lvl3pPr>
            <a:lvl4pPr marL="0" indent="1371600" defTabSz="914400">
              <a:lnSpc>
                <a:spcPct val="90000"/>
              </a:lnSpc>
              <a:buClrTx/>
              <a:buSzTx/>
              <a:buNone/>
              <a:defRPr sz="2400" b="1">
                <a:solidFill>
                  <a:srgbClr val="000000"/>
                </a:solidFill>
                <a:latin typeface="+mj-lt"/>
                <a:ea typeface="+mj-ea"/>
                <a:cs typeface="+mj-cs"/>
                <a:sym typeface="Calibri"/>
              </a:defRPr>
            </a:lvl4pPr>
            <a:lvl5pPr marL="0" indent="1828800" defTabSz="914400">
              <a:lnSpc>
                <a:spcPct val="90000"/>
              </a:lnSpc>
              <a:buClrTx/>
              <a:buSzTx/>
              <a:buNone/>
              <a:defRPr sz="2400" b="1">
                <a:solidFill>
                  <a:srgbClr val="000000"/>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29" name="Text Placeholder 4"/>
          <p:cNvSpPr>
            <a:spLocks noGrp="1"/>
          </p:cNvSpPr>
          <p:nvPr>
            <p:ph type="body" sz="quarter" idx="13"/>
          </p:nvPr>
        </p:nvSpPr>
        <p:spPr>
          <a:xfrm>
            <a:off x="6172200" y="1681163"/>
            <a:ext cx="5183188" cy="823913"/>
          </a:xfrm>
          <a:prstGeom prst="rect">
            <a:avLst/>
          </a:prstGeom>
        </p:spPr>
        <p:txBody>
          <a:bodyPr anchor="b"/>
          <a:lstStyle/>
          <a:p>
            <a:pPr marL="0" indent="0" defTabSz="914400">
              <a:lnSpc>
                <a:spcPct val="90000"/>
              </a:lnSpc>
              <a:buClrTx/>
              <a:buSzTx/>
              <a:buNone/>
              <a:defRPr sz="2400" b="1">
                <a:solidFill>
                  <a:srgbClr val="000000"/>
                </a:solidFill>
                <a:latin typeface="+mj-lt"/>
                <a:ea typeface="+mj-ea"/>
                <a:cs typeface="+mj-cs"/>
                <a:sym typeface="Calibri"/>
              </a:defRPr>
            </a:pPr>
            <a:endParaRPr/>
          </a:p>
        </p:txBody>
      </p:sp>
      <p:sp>
        <p:nvSpPr>
          <p:cNvPr id="230" name="Slide Number"/>
          <p:cNvSpPr txBox="1">
            <a:spLocks noGrp="1"/>
          </p:cNvSpPr>
          <p:nvPr>
            <p:ph type="sldNum" sz="quarter" idx="2"/>
          </p:nvPr>
        </p:nvSpPr>
        <p:spPr>
          <a:xfrm>
            <a:off x="8610600" y="6356353"/>
            <a:ext cx="343903" cy="358141"/>
          </a:xfrm>
          <a:prstGeom prst="rect">
            <a:avLst/>
          </a:prstGeom>
        </p:spPr>
        <p:txBody>
          <a:bodyPr anchor="t"/>
          <a:lstStyle>
            <a:lvl1pPr algn="l">
              <a:defRPr sz="1800">
                <a:solidFill>
                  <a:srgbClr val="000000"/>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43" name="Body Level One…"/>
          <p:cNvSpPr txBox="1">
            <a:spLocks noGrp="1"/>
          </p:cNvSpPr>
          <p:nvPr>
            <p:ph type="body" sz="half" idx="1"/>
          </p:nvPr>
        </p:nvSpPr>
        <p:spPr>
          <a:xfrm>
            <a:off x="677333" y="2160589"/>
            <a:ext cx="8596670" cy="388077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37" name="Rectangle 9"/>
          <p:cNvSpPr/>
          <p:nvPr/>
        </p:nvSpPr>
        <p:spPr>
          <a:xfrm>
            <a:off x="0" y="0"/>
            <a:ext cx="12192000" cy="577850"/>
          </a:xfrm>
          <a:prstGeom prst="rect">
            <a:avLst/>
          </a:prstGeom>
          <a:solidFill>
            <a:srgbClr val="B4C7E7"/>
          </a:solidFill>
          <a:ln w="12700">
            <a:miter lim="400000"/>
          </a:ln>
        </p:spPr>
        <p:txBody>
          <a:bodyPr lIns="45719" rIns="45719" anchor="ctr"/>
          <a:lstStyle/>
          <a:p>
            <a:pPr defTabSz="444500">
              <a:lnSpc>
                <a:spcPct val="80000"/>
              </a:lnSpc>
              <a:defRPr sz="4400" b="1">
                <a:solidFill>
                  <a:srgbClr val="002060"/>
                </a:solidFill>
                <a:latin typeface="Arial"/>
                <a:ea typeface="Arial"/>
                <a:cs typeface="Arial"/>
                <a:sym typeface="Arial"/>
              </a:defRPr>
            </a:pPr>
            <a:endParaRPr/>
          </a:p>
        </p:txBody>
      </p:sp>
      <p:sp>
        <p:nvSpPr>
          <p:cNvPr id="238" name="Straight Connector 7"/>
          <p:cNvSpPr/>
          <p:nvPr/>
        </p:nvSpPr>
        <p:spPr>
          <a:xfrm>
            <a:off x="0" y="577850"/>
            <a:ext cx="12192000" cy="0"/>
          </a:xfrm>
          <a:prstGeom prst="line">
            <a:avLst/>
          </a:prstGeom>
          <a:ln w="28575">
            <a:solidFill>
              <a:srgbClr val="000956"/>
            </a:solidFill>
            <a:miter/>
          </a:ln>
        </p:spPr>
        <p:txBody>
          <a:bodyPr lIns="45719" rIns="45719"/>
          <a:lstStyle/>
          <a:p>
            <a:endParaRPr/>
          </a:p>
        </p:txBody>
      </p:sp>
      <p:sp>
        <p:nvSpPr>
          <p:cNvPr id="239" name="Rectangle 8"/>
          <p:cNvSpPr txBox="1"/>
          <p:nvPr/>
        </p:nvSpPr>
        <p:spPr>
          <a:xfrm>
            <a:off x="0" y="89027"/>
            <a:ext cx="10667670"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defRPr b="1">
                <a:solidFill>
                  <a:srgbClr val="000956"/>
                </a:solidFill>
                <a:latin typeface="+mj-lt"/>
                <a:ea typeface="+mj-ea"/>
                <a:cs typeface="+mj-cs"/>
                <a:sym typeface="Calibri"/>
              </a:defRPr>
            </a:lvl1pPr>
          </a:lstStyle>
          <a:p>
            <a:r>
              <a:t>GCSE 1CP2 Paper 1 | SLR6 – Ethical, legal and environmental issues</a:t>
            </a:r>
          </a:p>
        </p:txBody>
      </p:sp>
      <p:pic>
        <p:nvPicPr>
          <p:cNvPr id="240" name="Picture 10" descr="Picture 10"/>
          <p:cNvPicPr>
            <a:picLocks noChangeAspect="1"/>
          </p:cNvPicPr>
          <p:nvPr/>
        </p:nvPicPr>
        <p:blipFill>
          <a:blip r:embed="rId2">
            <a:extLst/>
          </a:blip>
          <a:srcRect r="18"/>
          <a:stretch>
            <a:fillRect/>
          </a:stretch>
        </p:blipFill>
        <p:spPr>
          <a:xfrm>
            <a:off x="9678572" y="10522"/>
            <a:ext cx="862014" cy="5340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4837"/>
                  <a:pt x="0" y="10800"/>
                </a:cubicBezTo>
                <a:cubicBezTo>
                  <a:pt x="0" y="16763"/>
                  <a:pt x="4834" y="21600"/>
                  <a:pt x="10800" y="21600"/>
                </a:cubicBezTo>
                <a:cubicBezTo>
                  <a:pt x="16766" y="21600"/>
                  <a:pt x="21600" y="16763"/>
                  <a:pt x="21600" y="10800"/>
                </a:cubicBezTo>
                <a:cubicBezTo>
                  <a:pt x="21600" y="4837"/>
                  <a:pt x="16766" y="0"/>
                  <a:pt x="10800" y="0"/>
                </a:cubicBezTo>
                <a:close/>
              </a:path>
            </a:pathLst>
          </a:custGeom>
          <a:ln w="12700">
            <a:miter lim="400000"/>
          </a:ln>
        </p:spPr>
      </p:pic>
      <p:pic>
        <p:nvPicPr>
          <p:cNvPr id="241" name="Picture 11" descr="Picture 11"/>
          <p:cNvPicPr>
            <a:picLocks noChangeAspect="1"/>
          </p:cNvPicPr>
          <p:nvPr/>
        </p:nvPicPr>
        <p:blipFill>
          <a:blip r:embed="rId3">
            <a:extLst/>
          </a:blip>
          <a:srcRect l="3400"/>
          <a:stretch>
            <a:fillRect/>
          </a:stretch>
        </p:blipFill>
        <p:spPr>
          <a:xfrm>
            <a:off x="10807445" y="78308"/>
            <a:ext cx="1244779" cy="398463"/>
          </a:xfrm>
          <a:prstGeom prst="rect">
            <a:avLst/>
          </a:prstGeom>
          <a:ln w="12700">
            <a:miter lim="400000"/>
          </a:ln>
        </p:spPr>
      </p:pic>
      <p:sp>
        <p:nvSpPr>
          <p:cNvPr id="242" name="Title Text"/>
          <p:cNvSpPr txBox="1">
            <a:spLocks noGrp="1"/>
          </p:cNvSpPr>
          <p:nvPr>
            <p:ph type="title"/>
          </p:nvPr>
        </p:nvSpPr>
        <p:spPr>
          <a:xfrm>
            <a:off x="392833" y="757240"/>
            <a:ext cx="11370944" cy="512762"/>
          </a:xfrm>
          <a:prstGeom prst="rect">
            <a:avLst/>
          </a:prstGeom>
        </p:spPr>
        <p:txBody>
          <a:bodyPr anchor="ctr"/>
          <a:lstStyle>
            <a:lvl1pPr defTabSz="914400">
              <a:lnSpc>
                <a:spcPct val="90000"/>
              </a:lnSpc>
              <a:defRPr sz="1800" b="1">
                <a:solidFill>
                  <a:srgbClr val="000000"/>
                </a:solidFill>
                <a:latin typeface="+mj-lt"/>
                <a:ea typeface="+mj-ea"/>
                <a:cs typeface="+mj-cs"/>
                <a:sym typeface="Calibri"/>
              </a:defRPr>
            </a:lvl1pPr>
          </a:lstStyle>
          <a:p>
            <a:r>
              <a:t>Title Text</a:t>
            </a:r>
          </a:p>
        </p:txBody>
      </p:sp>
      <p:sp>
        <p:nvSpPr>
          <p:cNvPr id="243" name="Slide Number"/>
          <p:cNvSpPr txBox="1">
            <a:spLocks noGrp="1"/>
          </p:cNvSpPr>
          <p:nvPr>
            <p:ph type="sldNum" sz="quarter" idx="2"/>
          </p:nvPr>
        </p:nvSpPr>
        <p:spPr>
          <a:xfrm>
            <a:off x="8610600" y="6356353"/>
            <a:ext cx="343903" cy="358141"/>
          </a:xfrm>
          <a:prstGeom prst="rect">
            <a:avLst/>
          </a:prstGeom>
        </p:spPr>
        <p:txBody>
          <a:bodyPr anchor="t"/>
          <a:lstStyle>
            <a:lvl1pPr algn="l">
              <a:defRPr sz="1800">
                <a:solidFill>
                  <a:srgbClr val="000000"/>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50" name="Rectangle 9"/>
          <p:cNvSpPr/>
          <p:nvPr/>
        </p:nvSpPr>
        <p:spPr>
          <a:xfrm>
            <a:off x="0" y="0"/>
            <a:ext cx="12192000" cy="577850"/>
          </a:xfrm>
          <a:prstGeom prst="rect">
            <a:avLst/>
          </a:prstGeom>
          <a:solidFill>
            <a:srgbClr val="B4C7E7"/>
          </a:solidFill>
          <a:ln w="12700">
            <a:miter lim="400000"/>
          </a:ln>
        </p:spPr>
        <p:txBody>
          <a:bodyPr lIns="45719" rIns="45719" anchor="ctr"/>
          <a:lstStyle/>
          <a:p>
            <a:pPr defTabSz="444500">
              <a:lnSpc>
                <a:spcPct val="80000"/>
              </a:lnSpc>
              <a:defRPr sz="4400" b="1">
                <a:solidFill>
                  <a:srgbClr val="002060"/>
                </a:solidFill>
                <a:latin typeface="Arial"/>
                <a:ea typeface="Arial"/>
                <a:cs typeface="Arial"/>
                <a:sym typeface="Arial"/>
              </a:defRPr>
            </a:pPr>
            <a:endParaRPr/>
          </a:p>
        </p:txBody>
      </p:sp>
      <p:sp>
        <p:nvSpPr>
          <p:cNvPr id="251" name="Straight Connector 7"/>
          <p:cNvSpPr/>
          <p:nvPr/>
        </p:nvSpPr>
        <p:spPr>
          <a:xfrm>
            <a:off x="0" y="577850"/>
            <a:ext cx="12192000" cy="0"/>
          </a:xfrm>
          <a:prstGeom prst="line">
            <a:avLst/>
          </a:prstGeom>
          <a:ln w="28575">
            <a:solidFill>
              <a:srgbClr val="000956"/>
            </a:solidFill>
            <a:miter/>
          </a:ln>
        </p:spPr>
        <p:txBody>
          <a:bodyPr lIns="45719" rIns="45719"/>
          <a:lstStyle/>
          <a:p>
            <a:endParaRPr/>
          </a:p>
        </p:txBody>
      </p:sp>
      <p:sp>
        <p:nvSpPr>
          <p:cNvPr id="252" name="Rectangle 8"/>
          <p:cNvSpPr txBox="1"/>
          <p:nvPr/>
        </p:nvSpPr>
        <p:spPr>
          <a:xfrm>
            <a:off x="0" y="89027"/>
            <a:ext cx="10667670"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defRPr b="1">
                <a:solidFill>
                  <a:srgbClr val="000956"/>
                </a:solidFill>
                <a:latin typeface="+mj-lt"/>
                <a:ea typeface="+mj-ea"/>
                <a:cs typeface="+mj-cs"/>
                <a:sym typeface="Calibri"/>
              </a:defRPr>
            </a:lvl1pPr>
          </a:lstStyle>
          <a:p>
            <a:r>
              <a:t>GCSE 1CP2 Paper 1 | SLR6 – Ethical, legal and environmental issues</a:t>
            </a:r>
          </a:p>
        </p:txBody>
      </p:sp>
      <p:pic>
        <p:nvPicPr>
          <p:cNvPr id="253" name="Picture 10" descr="Picture 10"/>
          <p:cNvPicPr>
            <a:picLocks noChangeAspect="1"/>
          </p:cNvPicPr>
          <p:nvPr/>
        </p:nvPicPr>
        <p:blipFill>
          <a:blip r:embed="rId2">
            <a:extLst/>
          </a:blip>
          <a:srcRect r="18"/>
          <a:stretch>
            <a:fillRect/>
          </a:stretch>
        </p:blipFill>
        <p:spPr>
          <a:xfrm>
            <a:off x="9678572" y="10522"/>
            <a:ext cx="862014" cy="5340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4837"/>
                  <a:pt x="0" y="10800"/>
                </a:cubicBezTo>
                <a:cubicBezTo>
                  <a:pt x="0" y="16763"/>
                  <a:pt x="4834" y="21600"/>
                  <a:pt x="10800" y="21600"/>
                </a:cubicBezTo>
                <a:cubicBezTo>
                  <a:pt x="16766" y="21600"/>
                  <a:pt x="21600" y="16763"/>
                  <a:pt x="21600" y="10800"/>
                </a:cubicBezTo>
                <a:cubicBezTo>
                  <a:pt x="21600" y="4837"/>
                  <a:pt x="16766" y="0"/>
                  <a:pt x="10800" y="0"/>
                </a:cubicBezTo>
                <a:close/>
              </a:path>
            </a:pathLst>
          </a:custGeom>
          <a:ln w="12700">
            <a:miter lim="400000"/>
          </a:ln>
        </p:spPr>
      </p:pic>
      <p:pic>
        <p:nvPicPr>
          <p:cNvPr id="254" name="Picture 11" descr="Picture 11"/>
          <p:cNvPicPr>
            <a:picLocks noChangeAspect="1"/>
          </p:cNvPicPr>
          <p:nvPr/>
        </p:nvPicPr>
        <p:blipFill>
          <a:blip r:embed="rId3">
            <a:extLst/>
          </a:blip>
          <a:srcRect l="3400"/>
          <a:stretch>
            <a:fillRect/>
          </a:stretch>
        </p:blipFill>
        <p:spPr>
          <a:xfrm>
            <a:off x="10807445" y="78308"/>
            <a:ext cx="1244779" cy="398463"/>
          </a:xfrm>
          <a:prstGeom prst="rect">
            <a:avLst/>
          </a:prstGeom>
          <a:ln w="12700">
            <a:miter lim="400000"/>
          </a:ln>
        </p:spPr>
      </p:pic>
      <p:sp>
        <p:nvSpPr>
          <p:cNvPr id="255" name="Slide Number"/>
          <p:cNvSpPr txBox="1">
            <a:spLocks noGrp="1"/>
          </p:cNvSpPr>
          <p:nvPr>
            <p:ph type="sldNum" sz="quarter" idx="2"/>
          </p:nvPr>
        </p:nvSpPr>
        <p:spPr>
          <a:xfrm>
            <a:off x="8610600" y="6356353"/>
            <a:ext cx="343903" cy="358141"/>
          </a:xfrm>
          <a:prstGeom prst="rect">
            <a:avLst/>
          </a:prstGeom>
        </p:spPr>
        <p:txBody>
          <a:bodyPr anchor="t"/>
          <a:lstStyle>
            <a:lvl1pPr algn="l">
              <a:defRPr sz="1800">
                <a:solidFill>
                  <a:srgbClr val="000000"/>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262" name="Rectangle 9"/>
          <p:cNvSpPr/>
          <p:nvPr/>
        </p:nvSpPr>
        <p:spPr>
          <a:xfrm>
            <a:off x="0" y="0"/>
            <a:ext cx="12192000" cy="577850"/>
          </a:xfrm>
          <a:prstGeom prst="rect">
            <a:avLst/>
          </a:prstGeom>
          <a:solidFill>
            <a:srgbClr val="B4C7E7"/>
          </a:solidFill>
          <a:ln w="12700">
            <a:miter lim="400000"/>
          </a:ln>
        </p:spPr>
        <p:txBody>
          <a:bodyPr lIns="45719" rIns="45719" anchor="ctr"/>
          <a:lstStyle/>
          <a:p>
            <a:pPr defTabSz="444500">
              <a:lnSpc>
                <a:spcPct val="80000"/>
              </a:lnSpc>
              <a:defRPr sz="4400" b="1">
                <a:solidFill>
                  <a:srgbClr val="002060"/>
                </a:solidFill>
                <a:latin typeface="Arial"/>
                <a:ea typeface="Arial"/>
                <a:cs typeface="Arial"/>
                <a:sym typeface="Arial"/>
              </a:defRPr>
            </a:pPr>
            <a:endParaRPr/>
          </a:p>
        </p:txBody>
      </p:sp>
      <p:sp>
        <p:nvSpPr>
          <p:cNvPr id="263" name="Straight Connector 7"/>
          <p:cNvSpPr/>
          <p:nvPr/>
        </p:nvSpPr>
        <p:spPr>
          <a:xfrm>
            <a:off x="0" y="577850"/>
            <a:ext cx="12192000" cy="0"/>
          </a:xfrm>
          <a:prstGeom prst="line">
            <a:avLst/>
          </a:prstGeom>
          <a:ln w="28575">
            <a:solidFill>
              <a:srgbClr val="000956"/>
            </a:solidFill>
            <a:miter/>
          </a:ln>
        </p:spPr>
        <p:txBody>
          <a:bodyPr lIns="45719" rIns="45719"/>
          <a:lstStyle/>
          <a:p>
            <a:endParaRPr/>
          </a:p>
        </p:txBody>
      </p:sp>
      <p:sp>
        <p:nvSpPr>
          <p:cNvPr id="264" name="Rectangle 8"/>
          <p:cNvSpPr txBox="1"/>
          <p:nvPr/>
        </p:nvSpPr>
        <p:spPr>
          <a:xfrm>
            <a:off x="0" y="89027"/>
            <a:ext cx="10667670"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defRPr b="1">
                <a:solidFill>
                  <a:srgbClr val="000956"/>
                </a:solidFill>
                <a:latin typeface="+mj-lt"/>
                <a:ea typeface="+mj-ea"/>
                <a:cs typeface="+mj-cs"/>
                <a:sym typeface="Calibri"/>
              </a:defRPr>
            </a:lvl1pPr>
          </a:lstStyle>
          <a:p>
            <a:r>
              <a:t>GCSE 1CP2 Paper 1 | SLR6 – Ethical, legal and environmental issues</a:t>
            </a:r>
          </a:p>
        </p:txBody>
      </p:sp>
      <p:pic>
        <p:nvPicPr>
          <p:cNvPr id="265" name="Picture 10" descr="Picture 10"/>
          <p:cNvPicPr>
            <a:picLocks noChangeAspect="1"/>
          </p:cNvPicPr>
          <p:nvPr/>
        </p:nvPicPr>
        <p:blipFill>
          <a:blip r:embed="rId2">
            <a:extLst/>
          </a:blip>
          <a:srcRect r="18"/>
          <a:stretch>
            <a:fillRect/>
          </a:stretch>
        </p:blipFill>
        <p:spPr>
          <a:xfrm>
            <a:off x="9678572" y="10522"/>
            <a:ext cx="862014" cy="5340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4837"/>
                  <a:pt x="0" y="10800"/>
                </a:cubicBezTo>
                <a:cubicBezTo>
                  <a:pt x="0" y="16763"/>
                  <a:pt x="4834" y="21600"/>
                  <a:pt x="10800" y="21600"/>
                </a:cubicBezTo>
                <a:cubicBezTo>
                  <a:pt x="16766" y="21600"/>
                  <a:pt x="21600" y="16763"/>
                  <a:pt x="21600" y="10800"/>
                </a:cubicBezTo>
                <a:cubicBezTo>
                  <a:pt x="21600" y="4837"/>
                  <a:pt x="16766" y="0"/>
                  <a:pt x="10800" y="0"/>
                </a:cubicBezTo>
                <a:close/>
              </a:path>
            </a:pathLst>
          </a:custGeom>
          <a:ln w="12700">
            <a:miter lim="400000"/>
          </a:ln>
        </p:spPr>
      </p:pic>
      <p:pic>
        <p:nvPicPr>
          <p:cNvPr id="266" name="Picture 11" descr="Picture 11"/>
          <p:cNvPicPr>
            <a:picLocks noChangeAspect="1"/>
          </p:cNvPicPr>
          <p:nvPr/>
        </p:nvPicPr>
        <p:blipFill>
          <a:blip r:embed="rId3">
            <a:extLst/>
          </a:blip>
          <a:srcRect l="3400"/>
          <a:stretch>
            <a:fillRect/>
          </a:stretch>
        </p:blipFill>
        <p:spPr>
          <a:xfrm>
            <a:off x="10807445" y="78308"/>
            <a:ext cx="1244779" cy="398463"/>
          </a:xfrm>
          <a:prstGeom prst="rect">
            <a:avLst/>
          </a:prstGeom>
          <a:ln w="12700">
            <a:miter lim="400000"/>
          </a:ln>
        </p:spPr>
      </p:pic>
      <p:sp>
        <p:nvSpPr>
          <p:cNvPr id="267" name="Title Text"/>
          <p:cNvSpPr txBox="1">
            <a:spLocks noGrp="1"/>
          </p:cNvSpPr>
          <p:nvPr>
            <p:ph type="title"/>
          </p:nvPr>
        </p:nvSpPr>
        <p:spPr>
          <a:xfrm>
            <a:off x="839788" y="457200"/>
            <a:ext cx="3932239" cy="1600200"/>
          </a:xfrm>
          <a:prstGeom prst="rect">
            <a:avLst/>
          </a:prstGeom>
        </p:spPr>
        <p:txBody>
          <a:bodyPr anchor="b"/>
          <a:lstStyle>
            <a:lvl1pPr defTabSz="914400">
              <a:lnSpc>
                <a:spcPct val="90000"/>
              </a:lnSpc>
              <a:defRPr sz="3200" b="1">
                <a:solidFill>
                  <a:srgbClr val="000000"/>
                </a:solidFill>
                <a:latin typeface="+mj-lt"/>
                <a:ea typeface="+mj-ea"/>
                <a:cs typeface="+mj-cs"/>
                <a:sym typeface="Calibri"/>
              </a:defRPr>
            </a:lvl1pPr>
          </a:lstStyle>
          <a:p>
            <a:r>
              <a:t>Title Text</a:t>
            </a:r>
          </a:p>
        </p:txBody>
      </p:sp>
      <p:sp>
        <p:nvSpPr>
          <p:cNvPr id="268" name="Body Level One…"/>
          <p:cNvSpPr txBox="1">
            <a:spLocks noGrp="1"/>
          </p:cNvSpPr>
          <p:nvPr>
            <p:ph type="body" sz="half" idx="1"/>
          </p:nvPr>
        </p:nvSpPr>
        <p:spPr>
          <a:xfrm>
            <a:off x="5183187" y="987428"/>
            <a:ext cx="6172203" cy="4873626"/>
          </a:xfrm>
          <a:prstGeom prst="rect">
            <a:avLst/>
          </a:prstGeom>
        </p:spPr>
        <p:txBody>
          <a:bodyPr/>
          <a:lstStyle>
            <a:lvl1pPr marL="228600" indent="-228600" defTabSz="914400">
              <a:lnSpc>
                <a:spcPct val="90000"/>
              </a:lnSpc>
              <a:buClrTx/>
              <a:buSzPct val="100000"/>
              <a:buFont typeface="Arial"/>
              <a:buChar char="•"/>
              <a:defRPr sz="3200">
                <a:solidFill>
                  <a:srgbClr val="000000"/>
                </a:solidFill>
                <a:latin typeface="+mj-lt"/>
                <a:ea typeface="+mj-ea"/>
                <a:cs typeface="+mj-cs"/>
                <a:sym typeface="Calibri"/>
              </a:defRPr>
            </a:lvl1pPr>
            <a:lvl2pPr marL="718457" indent="-261257" defTabSz="914400">
              <a:lnSpc>
                <a:spcPct val="90000"/>
              </a:lnSpc>
              <a:buClrTx/>
              <a:buSzPct val="100000"/>
              <a:buFont typeface="Arial"/>
              <a:buChar char="•"/>
              <a:defRPr sz="3200">
                <a:solidFill>
                  <a:srgbClr val="000000"/>
                </a:solidFill>
                <a:latin typeface="+mj-lt"/>
                <a:ea typeface="+mj-ea"/>
                <a:cs typeface="+mj-cs"/>
                <a:sym typeface="Calibri"/>
              </a:defRPr>
            </a:lvl2pPr>
            <a:lvl3pPr marL="1219200" indent="-304800" defTabSz="914400">
              <a:lnSpc>
                <a:spcPct val="90000"/>
              </a:lnSpc>
              <a:buClrTx/>
              <a:buSzPct val="100000"/>
              <a:buFont typeface="Arial"/>
              <a:buChar char="•"/>
              <a:defRPr sz="3200">
                <a:solidFill>
                  <a:srgbClr val="000000"/>
                </a:solidFill>
                <a:latin typeface="+mj-lt"/>
                <a:ea typeface="+mj-ea"/>
                <a:cs typeface="+mj-cs"/>
                <a:sym typeface="Calibri"/>
              </a:defRPr>
            </a:lvl3pPr>
            <a:lvl4pPr marL="1737360" indent="-365760" defTabSz="914400">
              <a:lnSpc>
                <a:spcPct val="90000"/>
              </a:lnSpc>
              <a:buClrTx/>
              <a:buSzPct val="100000"/>
              <a:buFont typeface="Arial"/>
              <a:buChar char="•"/>
              <a:defRPr sz="3200">
                <a:solidFill>
                  <a:srgbClr val="000000"/>
                </a:solidFill>
                <a:latin typeface="+mj-lt"/>
                <a:ea typeface="+mj-ea"/>
                <a:cs typeface="+mj-cs"/>
                <a:sym typeface="Calibri"/>
              </a:defRPr>
            </a:lvl4pPr>
            <a:lvl5pPr marL="2194560" indent="-365760" defTabSz="914400">
              <a:lnSpc>
                <a:spcPct val="90000"/>
              </a:lnSpc>
              <a:buClrTx/>
              <a:buSzPct val="100000"/>
              <a:buFont typeface="Arial"/>
              <a:buChar char="•"/>
              <a:defRPr sz="3200">
                <a:solidFill>
                  <a:srgbClr val="000000"/>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 name="Text Placeholder 3"/>
          <p:cNvSpPr>
            <a:spLocks noGrp="1"/>
          </p:cNvSpPr>
          <p:nvPr>
            <p:ph type="body" sz="quarter" idx="13"/>
          </p:nvPr>
        </p:nvSpPr>
        <p:spPr>
          <a:xfrm>
            <a:off x="839789" y="2057400"/>
            <a:ext cx="3932238" cy="3811588"/>
          </a:xfrm>
          <a:prstGeom prst="rect">
            <a:avLst/>
          </a:prstGeom>
        </p:spPr>
        <p:txBody>
          <a:bodyPr/>
          <a:lstStyle/>
          <a:p>
            <a:pPr marL="0" indent="0" defTabSz="914400">
              <a:lnSpc>
                <a:spcPct val="90000"/>
              </a:lnSpc>
              <a:buClrTx/>
              <a:buSzTx/>
              <a:buNone/>
              <a:defRPr sz="1600">
                <a:solidFill>
                  <a:srgbClr val="000000"/>
                </a:solidFill>
                <a:latin typeface="+mj-lt"/>
                <a:ea typeface="+mj-ea"/>
                <a:cs typeface="+mj-cs"/>
                <a:sym typeface="Calibri"/>
              </a:defRPr>
            </a:pPr>
            <a:endParaRPr/>
          </a:p>
        </p:txBody>
      </p:sp>
      <p:sp>
        <p:nvSpPr>
          <p:cNvPr id="270" name="Slide Number"/>
          <p:cNvSpPr txBox="1">
            <a:spLocks noGrp="1"/>
          </p:cNvSpPr>
          <p:nvPr>
            <p:ph type="sldNum" sz="quarter" idx="2"/>
          </p:nvPr>
        </p:nvSpPr>
        <p:spPr>
          <a:xfrm>
            <a:off x="8610600" y="6356353"/>
            <a:ext cx="343903" cy="358141"/>
          </a:xfrm>
          <a:prstGeom prst="rect">
            <a:avLst/>
          </a:prstGeom>
        </p:spPr>
        <p:txBody>
          <a:bodyPr anchor="t"/>
          <a:lstStyle>
            <a:lvl1pPr algn="l">
              <a:defRPr sz="1800">
                <a:solidFill>
                  <a:srgbClr val="000000"/>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277" name="Rectangle 9"/>
          <p:cNvSpPr/>
          <p:nvPr/>
        </p:nvSpPr>
        <p:spPr>
          <a:xfrm>
            <a:off x="0" y="0"/>
            <a:ext cx="12192000" cy="577850"/>
          </a:xfrm>
          <a:prstGeom prst="rect">
            <a:avLst/>
          </a:prstGeom>
          <a:solidFill>
            <a:srgbClr val="B4C7E7"/>
          </a:solidFill>
          <a:ln w="12700">
            <a:miter lim="400000"/>
          </a:ln>
        </p:spPr>
        <p:txBody>
          <a:bodyPr lIns="45719" rIns="45719" anchor="ctr"/>
          <a:lstStyle/>
          <a:p>
            <a:pPr defTabSz="444500">
              <a:lnSpc>
                <a:spcPct val="80000"/>
              </a:lnSpc>
              <a:defRPr sz="4400" b="1">
                <a:solidFill>
                  <a:srgbClr val="002060"/>
                </a:solidFill>
                <a:latin typeface="Arial"/>
                <a:ea typeface="Arial"/>
                <a:cs typeface="Arial"/>
                <a:sym typeface="Arial"/>
              </a:defRPr>
            </a:pPr>
            <a:endParaRPr/>
          </a:p>
        </p:txBody>
      </p:sp>
      <p:sp>
        <p:nvSpPr>
          <p:cNvPr id="278" name="Straight Connector 7"/>
          <p:cNvSpPr/>
          <p:nvPr/>
        </p:nvSpPr>
        <p:spPr>
          <a:xfrm>
            <a:off x="0" y="577850"/>
            <a:ext cx="12192000" cy="0"/>
          </a:xfrm>
          <a:prstGeom prst="line">
            <a:avLst/>
          </a:prstGeom>
          <a:ln w="28575">
            <a:solidFill>
              <a:srgbClr val="000956"/>
            </a:solidFill>
            <a:miter/>
          </a:ln>
        </p:spPr>
        <p:txBody>
          <a:bodyPr lIns="45719" rIns="45719"/>
          <a:lstStyle/>
          <a:p>
            <a:endParaRPr/>
          </a:p>
        </p:txBody>
      </p:sp>
      <p:sp>
        <p:nvSpPr>
          <p:cNvPr id="279" name="Rectangle 8"/>
          <p:cNvSpPr txBox="1"/>
          <p:nvPr/>
        </p:nvSpPr>
        <p:spPr>
          <a:xfrm>
            <a:off x="0" y="89027"/>
            <a:ext cx="10667670"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defRPr b="1">
                <a:solidFill>
                  <a:srgbClr val="000956"/>
                </a:solidFill>
                <a:latin typeface="+mj-lt"/>
                <a:ea typeface="+mj-ea"/>
                <a:cs typeface="+mj-cs"/>
                <a:sym typeface="Calibri"/>
              </a:defRPr>
            </a:lvl1pPr>
          </a:lstStyle>
          <a:p>
            <a:r>
              <a:t>GCSE 1CP2 Paper 1 | SLR6 – Ethical, legal and environmental issues</a:t>
            </a:r>
          </a:p>
        </p:txBody>
      </p:sp>
      <p:pic>
        <p:nvPicPr>
          <p:cNvPr id="280" name="Picture 10" descr="Picture 10"/>
          <p:cNvPicPr>
            <a:picLocks noChangeAspect="1"/>
          </p:cNvPicPr>
          <p:nvPr/>
        </p:nvPicPr>
        <p:blipFill>
          <a:blip r:embed="rId2">
            <a:extLst/>
          </a:blip>
          <a:srcRect r="18"/>
          <a:stretch>
            <a:fillRect/>
          </a:stretch>
        </p:blipFill>
        <p:spPr>
          <a:xfrm>
            <a:off x="9678572" y="10522"/>
            <a:ext cx="862014" cy="5340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4837"/>
                  <a:pt x="0" y="10800"/>
                </a:cubicBezTo>
                <a:cubicBezTo>
                  <a:pt x="0" y="16763"/>
                  <a:pt x="4834" y="21600"/>
                  <a:pt x="10800" y="21600"/>
                </a:cubicBezTo>
                <a:cubicBezTo>
                  <a:pt x="16766" y="21600"/>
                  <a:pt x="21600" y="16763"/>
                  <a:pt x="21600" y="10800"/>
                </a:cubicBezTo>
                <a:cubicBezTo>
                  <a:pt x="21600" y="4837"/>
                  <a:pt x="16766" y="0"/>
                  <a:pt x="10800" y="0"/>
                </a:cubicBezTo>
                <a:close/>
              </a:path>
            </a:pathLst>
          </a:custGeom>
          <a:ln w="12700">
            <a:miter lim="400000"/>
          </a:ln>
        </p:spPr>
      </p:pic>
      <p:pic>
        <p:nvPicPr>
          <p:cNvPr id="281" name="Picture 11" descr="Picture 11"/>
          <p:cNvPicPr>
            <a:picLocks noChangeAspect="1"/>
          </p:cNvPicPr>
          <p:nvPr/>
        </p:nvPicPr>
        <p:blipFill>
          <a:blip r:embed="rId3">
            <a:extLst/>
          </a:blip>
          <a:srcRect l="3400"/>
          <a:stretch>
            <a:fillRect/>
          </a:stretch>
        </p:blipFill>
        <p:spPr>
          <a:xfrm>
            <a:off x="10807445" y="78308"/>
            <a:ext cx="1244779" cy="398463"/>
          </a:xfrm>
          <a:prstGeom prst="rect">
            <a:avLst/>
          </a:prstGeom>
          <a:ln w="12700">
            <a:miter lim="400000"/>
          </a:ln>
        </p:spPr>
      </p:pic>
      <p:sp>
        <p:nvSpPr>
          <p:cNvPr id="282" name="Title Text"/>
          <p:cNvSpPr txBox="1">
            <a:spLocks noGrp="1"/>
          </p:cNvSpPr>
          <p:nvPr>
            <p:ph type="title"/>
          </p:nvPr>
        </p:nvSpPr>
        <p:spPr>
          <a:xfrm>
            <a:off x="839788" y="457200"/>
            <a:ext cx="3932239" cy="1600200"/>
          </a:xfrm>
          <a:prstGeom prst="rect">
            <a:avLst/>
          </a:prstGeom>
        </p:spPr>
        <p:txBody>
          <a:bodyPr anchor="b"/>
          <a:lstStyle>
            <a:lvl1pPr defTabSz="914400">
              <a:lnSpc>
                <a:spcPct val="90000"/>
              </a:lnSpc>
              <a:defRPr sz="3200" b="1">
                <a:solidFill>
                  <a:srgbClr val="000000"/>
                </a:solidFill>
                <a:latin typeface="+mj-lt"/>
                <a:ea typeface="+mj-ea"/>
                <a:cs typeface="+mj-cs"/>
                <a:sym typeface="Calibri"/>
              </a:defRPr>
            </a:lvl1pPr>
          </a:lstStyle>
          <a:p>
            <a:r>
              <a:t>Title Text</a:t>
            </a:r>
          </a:p>
        </p:txBody>
      </p:sp>
      <p:sp>
        <p:nvSpPr>
          <p:cNvPr id="283" name="Picture Placeholder 2"/>
          <p:cNvSpPr>
            <a:spLocks noGrp="1"/>
          </p:cNvSpPr>
          <p:nvPr>
            <p:ph type="pic" sz="half" idx="13"/>
          </p:nvPr>
        </p:nvSpPr>
        <p:spPr>
          <a:xfrm>
            <a:off x="5183187" y="987428"/>
            <a:ext cx="6172203" cy="4873626"/>
          </a:xfrm>
          <a:prstGeom prst="rect">
            <a:avLst/>
          </a:prstGeom>
        </p:spPr>
        <p:txBody>
          <a:bodyPr lIns="91439" rIns="91439">
            <a:noAutofit/>
          </a:bodyPr>
          <a:lstStyle/>
          <a:p>
            <a:endParaRPr/>
          </a:p>
        </p:txBody>
      </p:sp>
      <p:sp>
        <p:nvSpPr>
          <p:cNvPr id="284" name="Body Level One…"/>
          <p:cNvSpPr txBox="1">
            <a:spLocks noGrp="1"/>
          </p:cNvSpPr>
          <p:nvPr>
            <p:ph type="body" sz="quarter" idx="1"/>
          </p:nvPr>
        </p:nvSpPr>
        <p:spPr>
          <a:xfrm>
            <a:off x="839788" y="2057400"/>
            <a:ext cx="3932239" cy="3811588"/>
          </a:xfrm>
          <a:prstGeom prst="rect">
            <a:avLst/>
          </a:prstGeom>
        </p:spPr>
        <p:txBody>
          <a:bodyPr/>
          <a:lstStyle>
            <a:lvl1pPr marL="0" indent="0" defTabSz="914400">
              <a:lnSpc>
                <a:spcPct val="90000"/>
              </a:lnSpc>
              <a:buClrTx/>
              <a:buSzTx/>
              <a:buNone/>
              <a:defRPr sz="1600">
                <a:solidFill>
                  <a:srgbClr val="000000"/>
                </a:solidFill>
                <a:latin typeface="+mj-lt"/>
                <a:ea typeface="+mj-ea"/>
                <a:cs typeface="+mj-cs"/>
                <a:sym typeface="Calibri"/>
              </a:defRPr>
            </a:lvl1pPr>
            <a:lvl2pPr marL="0" indent="457200" defTabSz="914400">
              <a:lnSpc>
                <a:spcPct val="90000"/>
              </a:lnSpc>
              <a:buClrTx/>
              <a:buSzTx/>
              <a:buNone/>
              <a:defRPr sz="1600">
                <a:solidFill>
                  <a:srgbClr val="000000"/>
                </a:solidFill>
                <a:latin typeface="+mj-lt"/>
                <a:ea typeface="+mj-ea"/>
                <a:cs typeface="+mj-cs"/>
                <a:sym typeface="Calibri"/>
              </a:defRPr>
            </a:lvl2pPr>
            <a:lvl3pPr marL="0" indent="914400" defTabSz="914400">
              <a:lnSpc>
                <a:spcPct val="90000"/>
              </a:lnSpc>
              <a:buClrTx/>
              <a:buSzTx/>
              <a:buNone/>
              <a:defRPr sz="1600">
                <a:solidFill>
                  <a:srgbClr val="000000"/>
                </a:solidFill>
                <a:latin typeface="+mj-lt"/>
                <a:ea typeface="+mj-ea"/>
                <a:cs typeface="+mj-cs"/>
                <a:sym typeface="Calibri"/>
              </a:defRPr>
            </a:lvl3pPr>
            <a:lvl4pPr marL="0" indent="1371600" defTabSz="914400">
              <a:lnSpc>
                <a:spcPct val="90000"/>
              </a:lnSpc>
              <a:buClrTx/>
              <a:buSzTx/>
              <a:buNone/>
              <a:defRPr sz="1600">
                <a:solidFill>
                  <a:srgbClr val="000000"/>
                </a:solidFill>
                <a:latin typeface="+mj-lt"/>
                <a:ea typeface="+mj-ea"/>
                <a:cs typeface="+mj-cs"/>
                <a:sym typeface="Calibri"/>
              </a:defRPr>
            </a:lvl4pPr>
            <a:lvl5pPr marL="0" indent="1828800" defTabSz="914400">
              <a:lnSpc>
                <a:spcPct val="90000"/>
              </a:lnSpc>
              <a:buClrTx/>
              <a:buSzTx/>
              <a:buNone/>
              <a:defRPr sz="1600">
                <a:solidFill>
                  <a:srgbClr val="000000"/>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85" name="Slide Number"/>
          <p:cNvSpPr txBox="1">
            <a:spLocks noGrp="1"/>
          </p:cNvSpPr>
          <p:nvPr>
            <p:ph type="sldNum" sz="quarter" idx="2"/>
          </p:nvPr>
        </p:nvSpPr>
        <p:spPr>
          <a:xfrm>
            <a:off x="8610600" y="6356353"/>
            <a:ext cx="343903" cy="358141"/>
          </a:xfrm>
          <a:prstGeom prst="rect">
            <a:avLst/>
          </a:prstGeom>
        </p:spPr>
        <p:txBody>
          <a:bodyPr anchor="t"/>
          <a:lstStyle>
            <a:lvl1pPr algn="l">
              <a:defRPr sz="1800">
                <a:solidFill>
                  <a:srgbClr val="000000"/>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1" name="Title Text"/>
          <p:cNvSpPr txBox="1">
            <a:spLocks noGrp="1"/>
          </p:cNvSpPr>
          <p:nvPr>
            <p:ph type="title"/>
          </p:nvPr>
        </p:nvSpPr>
        <p:spPr>
          <a:xfrm>
            <a:off x="677335" y="2700866"/>
            <a:ext cx="8596669" cy="1826582"/>
          </a:xfrm>
          <a:prstGeom prst="rect">
            <a:avLst/>
          </a:prstGeom>
        </p:spPr>
        <p:txBody>
          <a:bodyPr anchor="b"/>
          <a:lstStyle>
            <a:lvl1pPr>
              <a:defRPr sz="4000"/>
            </a:lvl1pPr>
          </a:lstStyle>
          <a:p>
            <a:r>
              <a:t>Title Text</a:t>
            </a:r>
          </a:p>
        </p:txBody>
      </p:sp>
      <p:sp>
        <p:nvSpPr>
          <p:cNvPr id="52" name="Body Level One…"/>
          <p:cNvSpPr txBox="1">
            <a:spLocks noGrp="1"/>
          </p:cNvSpPr>
          <p:nvPr>
            <p:ph type="body" sz="quarter" idx="1"/>
          </p:nvPr>
        </p:nvSpPr>
        <p:spPr>
          <a:xfrm>
            <a:off x="677335" y="4527448"/>
            <a:ext cx="8596669" cy="860401"/>
          </a:xfrm>
          <a:prstGeom prst="rect">
            <a:avLst/>
          </a:prstGeom>
        </p:spPr>
        <p:txBody>
          <a:bodyPr/>
          <a:lstStyle>
            <a:lvl1pPr marL="0" indent="0">
              <a:buClrTx/>
              <a:buSzTx/>
              <a:buNone/>
              <a:defRPr sz="2000">
                <a:solidFill>
                  <a:srgbClr val="808080"/>
                </a:solidFill>
              </a:defRPr>
            </a:lvl1pPr>
            <a:lvl2pPr marL="0" indent="457200">
              <a:buClrTx/>
              <a:buSzTx/>
              <a:buNone/>
              <a:defRPr sz="2000">
                <a:solidFill>
                  <a:srgbClr val="808080"/>
                </a:solidFill>
              </a:defRPr>
            </a:lvl2pPr>
            <a:lvl3pPr marL="0" indent="914400">
              <a:buClrTx/>
              <a:buSzTx/>
              <a:buNone/>
              <a:defRPr sz="2000">
                <a:solidFill>
                  <a:srgbClr val="808080"/>
                </a:solidFill>
              </a:defRPr>
            </a:lvl3pPr>
            <a:lvl4pPr marL="0" indent="1371600">
              <a:buClrTx/>
              <a:buSzTx/>
              <a:buNone/>
              <a:defRPr sz="2000">
                <a:solidFill>
                  <a:srgbClr val="808080"/>
                </a:solidFill>
              </a:defRPr>
            </a:lvl4pPr>
            <a:lvl5pPr marL="0" indent="1828800">
              <a:buClrTx/>
              <a:buSzTx/>
              <a:buNone/>
              <a:defRPr sz="20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0"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61" name="Body Level One…"/>
          <p:cNvSpPr txBox="1">
            <a:spLocks noGrp="1"/>
          </p:cNvSpPr>
          <p:nvPr>
            <p:ph type="body" sz="quarter" idx="1"/>
          </p:nvPr>
        </p:nvSpPr>
        <p:spPr>
          <a:xfrm>
            <a:off x="677333" y="2160589"/>
            <a:ext cx="4184036" cy="388077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9"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70" name="Body Level One…"/>
          <p:cNvSpPr txBox="1">
            <a:spLocks noGrp="1"/>
          </p:cNvSpPr>
          <p:nvPr>
            <p:ph type="body" sz="quarter" idx="1"/>
          </p:nvPr>
        </p:nvSpPr>
        <p:spPr>
          <a:xfrm>
            <a:off x="675744" y="2160983"/>
            <a:ext cx="4185624" cy="576263"/>
          </a:xfrm>
          <a:prstGeom prst="rect">
            <a:avLst/>
          </a:prstGeom>
        </p:spPr>
        <p:txBody>
          <a:bodyPr anchor="b"/>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marL="0" indent="1828800">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71" name="Text Placeholder 4"/>
          <p:cNvSpPr>
            <a:spLocks noGrp="1"/>
          </p:cNvSpPr>
          <p:nvPr>
            <p:ph type="body" sz="quarter" idx="13"/>
          </p:nvPr>
        </p:nvSpPr>
        <p:spPr>
          <a:xfrm>
            <a:off x="5088382" y="2160983"/>
            <a:ext cx="4185619" cy="576263"/>
          </a:xfrm>
          <a:prstGeom prst="rect">
            <a:avLst/>
          </a:prstGeom>
        </p:spPr>
        <p:txBody>
          <a:bodyPr anchor="b"/>
          <a:lstStyle/>
          <a:p>
            <a:pPr marL="0" indent="0">
              <a:buClrTx/>
              <a:buSzTx/>
              <a:buNone/>
              <a:defRPr sz="2400"/>
            </a:pPr>
            <a:endParaRP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94" name="Title Text"/>
          <p:cNvSpPr txBox="1">
            <a:spLocks noGrp="1"/>
          </p:cNvSpPr>
          <p:nvPr>
            <p:ph type="title"/>
          </p:nvPr>
        </p:nvSpPr>
        <p:spPr>
          <a:xfrm>
            <a:off x="677333" y="1498603"/>
            <a:ext cx="3854529" cy="1278467"/>
          </a:xfrm>
          <a:prstGeom prst="rect">
            <a:avLst/>
          </a:prstGeom>
        </p:spPr>
        <p:txBody>
          <a:bodyPr anchor="b"/>
          <a:lstStyle>
            <a:lvl1pPr>
              <a:defRPr sz="2000"/>
            </a:lvl1pPr>
          </a:lstStyle>
          <a:p>
            <a:r>
              <a:t>Title Text</a:t>
            </a:r>
          </a:p>
        </p:txBody>
      </p:sp>
      <p:sp>
        <p:nvSpPr>
          <p:cNvPr id="95" name="Body Level One…"/>
          <p:cNvSpPr txBox="1">
            <a:spLocks noGrp="1"/>
          </p:cNvSpPr>
          <p:nvPr>
            <p:ph type="body" sz="half" idx="1"/>
          </p:nvPr>
        </p:nvSpPr>
        <p:spPr>
          <a:xfrm>
            <a:off x="4760460" y="514923"/>
            <a:ext cx="4513543" cy="552643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Text Placeholder 3"/>
          <p:cNvSpPr>
            <a:spLocks noGrp="1"/>
          </p:cNvSpPr>
          <p:nvPr>
            <p:ph type="body" sz="quarter" idx="13"/>
          </p:nvPr>
        </p:nvSpPr>
        <p:spPr>
          <a:xfrm>
            <a:off x="677334" y="2777069"/>
            <a:ext cx="3854528" cy="2584450"/>
          </a:xfrm>
          <a:prstGeom prst="rect">
            <a:avLst/>
          </a:prstGeom>
        </p:spPr>
        <p:txBody>
          <a:bodyPr/>
          <a:lstStyle/>
          <a:p>
            <a:pPr marL="0" indent="0">
              <a:buClrTx/>
              <a:buSzTx/>
              <a:buNone/>
              <a:defRPr sz="1400"/>
            </a:pPr>
            <a:endParaRP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04" name="Title Text"/>
          <p:cNvSpPr txBox="1">
            <a:spLocks noGrp="1"/>
          </p:cNvSpPr>
          <p:nvPr>
            <p:ph type="title"/>
          </p:nvPr>
        </p:nvSpPr>
        <p:spPr>
          <a:xfrm>
            <a:off x="677333" y="4800600"/>
            <a:ext cx="8596668" cy="566738"/>
          </a:xfrm>
          <a:prstGeom prst="rect">
            <a:avLst/>
          </a:prstGeom>
        </p:spPr>
        <p:txBody>
          <a:bodyPr anchor="b"/>
          <a:lstStyle>
            <a:lvl1pPr>
              <a:defRPr sz="2400"/>
            </a:lvl1pPr>
          </a:lstStyle>
          <a:p>
            <a:r>
              <a:t>Title Text</a:t>
            </a:r>
          </a:p>
        </p:txBody>
      </p:sp>
      <p:sp>
        <p:nvSpPr>
          <p:cNvPr id="105" name="Picture Placeholder 2"/>
          <p:cNvSpPr>
            <a:spLocks noGrp="1"/>
          </p:cNvSpPr>
          <p:nvPr>
            <p:ph type="pic" sz="half" idx="13"/>
          </p:nvPr>
        </p:nvSpPr>
        <p:spPr>
          <a:xfrm>
            <a:off x="677333" y="609600"/>
            <a:ext cx="8596670" cy="3845718"/>
          </a:xfrm>
          <a:prstGeom prst="rect">
            <a:avLst/>
          </a:prstGeom>
        </p:spPr>
        <p:txBody>
          <a:bodyPr lIns="91439" rIns="91439">
            <a:noAutofit/>
          </a:bodyPr>
          <a:lstStyle/>
          <a:p>
            <a:endParaRPr/>
          </a:p>
        </p:txBody>
      </p:sp>
      <p:sp>
        <p:nvSpPr>
          <p:cNvPr id="106" name="Body Level One…"/>
          <p:cNvSpPr txBox="1">
            <a:spLocks noGrp="1"/>
          </p:cNvSpPr>
          <p:nvPr>
            <p:ph type="body" sz="quarter" idx="1"/>
          </p:nvPr>
        </p:nvSpPr>
        <p:spPr>
          <a:xfrm>
            <a:off x="677333" y="5367337"/>
            <a:ext cx="8596668" cy="674025"/>
          </a:xfrm>
          <a:prstGeom prst="rect">
            <a:avLst/>
          </a:prstGeom>
        </p:spPr>
        <p:txBody>
          <a:bodyPr/>
          <a:lstStyle>
            <a:lvl1pPr marL="0" indent="0">
              <a:buClrTx/>
              <a:buSzTx/>
              <a:buNone/>
              <a:defRPr sz="1200"/>
            </a:lvl1pPr>
            <a:lvl2pPr marL="0" indent="457200">
              <a:buClrTx/>
              <a:buSzTx/>
              <a:buNone/>
              <a:defRPr sz="1200"/>
            </a:lvl2pPr>
            <a:lvl3pPr marL="0" indent="914400">
              <a:buClrTx/>
              <a:buSzTx/>
              <a:buNone/>
              <a:defRPr sz="1200"/>
            </a:lvl3pPr>
            <a:lvl4pPr marL="0" indent="1371600">
              <a:buClrTx/>
              <a:buSzTx/>
              <a:buNone/>
              <a:defRPr sz="1200"/>
            </a:lvl4pPr>
            <a:lvl5pPr marL="0" indent="1828800">
              <a:buClrTx/>
              <a:buSzTx/>
              <a:buNone/>
              <a:defRPr sz="1200"/>
            </a:lvl5pPr>
          </a:lstStyle>
          <a:p>
            <a:r>
              <a:t>Body Level One</a:t>
            </a:r>
          </a:p>
          <a:p>
            <a:pPr lvl="1"/>
            <a:r>
              <a:t>Body Level Two</a:t>
            </a:r>
          </a:p>
          <a:p>
            <a:pPr lvl="2"/>
            <a:r>
              <a:t>Body Level Three</a:t>
            </a:r>
          </a:p>
          <a:p>
            <a:pPr lvl="3"/>
            <a:r>
              <a:t>Body Level Four</a:t>
            </a:r>
          </a:p>
          <a:p>
            <a:pPr lvl="4"/>
            <a:r>
              <a:t>Body Level Five</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 name="Group 28"/>
          <p:cNvGrpSpPr/>
          <p:nvPr/>
        </p:nvGrpSpPr>
        <p:grpSpPr>
          <a:xfrm>
            <a:off x="-1" y="-8467"/>
            <a:ext cx="12192001" cy="6866468"/>
            <a:chOff x="0" y="0"/>
            <a:chExt cx="12192000" cy="6866467"/>
          </a:xfrm>
        </p:grpSpPr>
        <p:sp>
          <p:nvSpPr>
            <p:cNvPr id="2" name="Straight Connector 18"/>
            <p:cNvSpPr/>
            <p:nvPr/>
          </p:nvSpPr>
          <p:spPr>
            <a:xfrm>
              <a:off x="9371012" y="8466"/>
              <a:ext cx="1219201" cy="6858002"/>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3" name="Straight Connector 19"/>
            <p:cNvSpPr/>
            <p:nvPr/>
          </p:nvSpPr>
          <p:spPr>
            <a:xfrm flipH="1">
              <a:off x="7425266" y="3689880"/>
              <a:ext cx="4763559" cy="3176587"/>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4" name="Rectangle 23"/>
            <p:cNvSpPr/>
            <p:nvPr/>
          </p:nvSpPr>
          <p:spPr>
            <a:xfrm>
              <a:off x="9181476" y="0"/>
              <a:ext cx="3007349" cy="6866467"/>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chemeClr val="accent1">
                <a:alpha val="36000"/>
              </a:schemeClr>
            </a:solidFill>
            <a:ln w="12700" cap="flat">
              <a:noFill/>
              <a:miter lim="400000"/>
            </a:ln>
            <a:effectLst/>
          </p:spPr>
          <p:txBody>
            <a:bodyPr wrap="square" lIns="45719" tIns="45719" rIns="45719" bIns="45719" numCol="1" anchor="t">
              <a:noAutofit/>
            </a:bodyPr>
            <a:lstStyle/>
            <a:p>
              <a:endParaRPr/>
            </a:p>
          </p:txBody>
        </p:sp>
        <p:sp>
          <p:nvSpPr>
            <p:cNvPr id="5" name="Rectangle 25"/>
            <p:cNvSpPr/>
            <p:nvPr/>
          </p:nvSpPr>
          <p:spPr>
            <a:xfrm>
              <a:off x="9603441" y="0"/>
              <a:ext cx="2588559"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endParaRPr/>
            </a:p>
          </p:txBody>
        </p:sp>
        <p:sp>
          <p:nvSpPr>
            <p:cNvPr id="6" name="Isosceles Triangle 22"/>
            <p:cNvSpPr/>
            <p:nvPr/>
          </p:nvSpPr>
          <p:spPr>
            <a:xfrm>
              <a:off x="8932333" y="3056466"/>
              <a:ext cx="3259667" cy="3810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chemeClr val="accent1">
                <a:alpha val="72000"/>
              </a:schemeClr>
            </a:solidFill>
            <a:ln w="12700" cap="flat">
              <a:noFill/>
              <a:miter lim="400000"/>
            </a:ln>
            <a:effectLst/>
          </p:spPr>
          <p:txBody>
            <a:bodyPr wrap="square" lIns="45719" tIns="45719" rIns="45719" bIns="45719" numCol="1" anchor="t">
              <a:noAutofit/>
            </a:bodyPr>
            <a:lstStyle/>
            <a:p>
              <a:endParaRPr/>
            </a:p>
          </p:txBody>
        </p:sp>
        <p:sp>
          <p:nvSpPr>
            <p:cNvPr id="7" name="Rectangle 27"/>
            <p:cNvSpPr/>
            <p:nvPr/>
          </p:nvSpPr>
          <p:spPr>
            <a:xfrm>
              <a:off x="9334500" y="0"/>
              <a:ext cx="2854326"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EB3D9F">
                <a:alpha val="50000"/>
              </a:srgbClr>
            </a:solidFill>
            <a:ln w="12700" cap="flat">
              <a:noFill/>
              <a:miter lim="400000"/>
            </a:ln>
            <a:effectLst/>
          </p:spPr>
          <p:txBody>
            <a:bodyPr wrap="square" lIns="45719" tIns="45719" rIns="45719" bIns="45719" numCol="1" anchor="t">
              <a:noAutofit/>
            </a:bodyPr>
            <a:lstStyle/>
            <a:p>
              <a:endParaRPr/>
            </a:p>
          </p:txBody>
        </p:sp>
        <p:sp>
          <p:nvSpPr>
            <p:cNvPr id="8"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EB3D9F">
                <a:alpha val="70000"/>
              </a:srgbClr>
            </a:solidFill>
            <a:ln w="12700" cap="flat">
              <a:noFill/>
              <a:miter lim="400000"/>
            </a:ln>
            <a:effectLst/>
          </p:spPr>
          <p:txBody>
            <a:bodyPr wrap="square" lIns="45719" tIns="45719" rIns="45719" bIns="45719" numCol="1" anchor="t">
              <a:noAutofit/>
            </a:bodyPr>
            <a:lstStyle/>
            <a:p>
              <a:endParaRPr/>
            </a:p>
          </p:txBody>
        </p:sp>
        <p:sp>
          <p:nvSpPr>
            <p:cNvPr id="9" name="Rectangle 29"/>
            <p:cNvSpPr/>
            <p:nvPr/>
          </p:nvSpPr>
          <p:spPr>
            <a:xfrm>
              <a:off x="10938998"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B2136D">
                <a:alpha val="80000"/>
              </a:srgbClr>
            </a:solidFill>
            <a:ln w="12700" cap="flat">
              <a:noFill/>
              <a:miter lim="400000"/>
            </a:ln>
            <a:effectLst/>
          </p:spPr>
          <p:txBody>
            <a:bodyPr wrap="square" lIns="45719" tIns="45719" rIns="45719" bIns="45719" numCol="1" anchor="t">
              <a:noAutofit/>
            </a:bodyPr>
            <a:lstStyle/>
            <a:p>
              <a:endParaRPr/>
            </a:p>
          </p:txBody>
        </p:sp>
        <p:sp>
          <p:nvSpPr>
            <p:cNvPr id="10" name="Isosceles Triangle 26"/>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B2136D">
                <a:alpha val="66000"/>
              </a:srgbClr>
            </a:solidFill>
            <a:ln w="12700" cap="flat">
              <a:noFill/>
              <a:miter lim="400000"/>
            </a:ln>
            <a:effectLst/>
          </p:spPr>
          <p:txBody>
            <a:bodyPr wrap="square" lIns="45719" tIns="45719" rIns="45719" bIns="45719" numCol="1" anchor="t">
              <a:noAutofit/>
            </a:bodyPr>
            <a:lstStyle/>
            <a:p>
              <a:endParaRPr/>
            </a:p>
          </p:txBody>
        </p:sp>
        <p:sp>
          <p:nvSpPr>
            <p:cNvPr id="11" name="Isosceles Triangle 27"/>
            <p:cNvSpPr/>
            <p:nvPr/>
          </p:nvSpPr>
          <p:spPr>
            <a:xfrm>
              <a:off x="-1" y="4021666"/>
              <a:ext cx="448734" cy="284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EB3D9F">
                <a:alpha val="70000"/>
              </a:srgbClr>
            </a:solidFill>
            <a:ln w="12700" cap="flat">
              <a:noFill/>
              <a:miter lim="400000"/>
            </a:ln>
            <a:effectLst/>
          </p:spPr>
          <p:txBody>
            <a:bodyPr wrap="square" lIns="45719" tIns="45719" rIns="45719" bIns="45719" numCol="1" anchor="t">
              <a:noAutofit/>
            </a:bodyPr>
            <a:lstStyle/>
            <a:p>
              <a:endParaRPr/>
            </a:p>
          </p:txBody>
        </p:sp>
      </p:grpSp>
      <p:sp>
        <p:nvSpPr>
          <p:cNvPr id="13" name="Title 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Title Text</a:t>
            </a:r>
          </a:p>
        </p:txBody>
      </p:sp>
      <p:sp>
        <p:nvSpPr>
          <p:cNvPr id="1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xfrm>
            <a:off x="9049981" y="6114704"/>
            <a:ext cx="224022" cy="218441"/>
          </a:xfrm>
          <a:prstGeom prst="rect">
            <a:avLst/>
          </a:prstGeom>
          <a:ln w="12700">
            <a:miter lim="400000"/>
          </a:ln>
        </p:spPr>
        <p:txBody>
          <a:bodyPr wrap="none" lIns="45719" rIns="45719" anchor="ctr">
            <a:spAutoFit/>
          </a:bodyPr>
          <a:lstStyle>
            <a:lvl1pPr algn="r">
              <a:defRPr sz="900">
                <a:solidFill>
                  <a:srgbClr val="EB3D9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ransition spd="med"/>
  <p:txStyles>
    <p:titleStyle>
      <a:lvl1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EB3D9F"/>
          </a:solidFill>
          <a:uFillTx/>
          <a:latin typeface="Trebuchet MS"/>
          <a:ea typeface="Trebuchet MS"/>
          <a:cs typeface="Trebuchet MS"/>
          <a:sym typeface="Trebuchet MS"/>
        </a:defRPr>
      </a:lvl1pPr>
      <a:lvl2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EB3D9F"/>
          </a:solidFill>
          <a:uFillTx/>
          <a:latin typeface="Trebuchet MS"/>
          <a:ea typeface="Trebuchet MS"/>
          <a:cs typeface="Trebuchet MS"/>
          <a:sym typeface="Trebuchet MS"/>
        </a:defRPr>
      </a:lvl2pPr>
      <a:lvl3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EB3D9F"/>
          </a:solidFill>
          <a:uFillTx/>
          <a:latin typeface="Trebuchet MS"/>
          <a:ea typeface="Trebuchet MS"/>
          <a:cs typeface="Trebuchet MS"/>
          <a:sym typeface="Trebuchet MS"/>
        </a:defRPr>
      </a:lvl3pPr>
      <a:lvl4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EB3D9F"/>
          </a:solidFill>
          <a:uFillTx/>
          <a:latin typeface="Trebuchet MS"/>
          <a:ea typeface="Trebuchet MS"/>
          <a:cs typeface="Trebuchet MS"/>
          <a:sym typeface="Trebuchet MS"/>
        </a:defRPr>
      </a:lvl4pPr>
      <a:lvl5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EB3D9F"/>
          </a:solidFill>
          <a:uFillTx/>
          <a:latin typeface="Trebuchet MS"/>
          <a:ea typeface="Trebuchet MS"/>
          <a:cs typeface="Trebuchet MS"/>
          <a:sym typeface="Trebuchet MS"/>
        </a:defRPr>
      </a:lvl5pPr>
      <a:lvl6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EB3D9F"/>
          </a:solidFill>
          <a:uFillTx/>
          <a:latin typeface="Trebuchet MS"/>
          <a:ea typeface="Trebuchet MS"/>
          <a:cs typeface="Trebuchet MS"/>
          <a:sym typeface="Trebuchet MS"/>
        </a:defRPr>
      </a:lvl6pPr>
      <a:lvl7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EB3D9F"/>
          </a:solidFill>
          <a:uFillTx/>
          <a:latin typeface="Trebuchet MS"/>
          <a:ea typeface="Trebuchet MS"/>
          <a:cs typeface="Trebuchet MS"/>
          <a:sym typeface="Trebuchet MS"/>
        </a:defRPr>
      </a:lvl7pPr>
      <a:lvl8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EB3D9F"/>
          </a:solidFill>
          <a:uFillTx/>
          <a:latin typeface="Trebuchet MS"/>
          <a:ea typeface="Trebuchet MS"/>
          <a:cs typeface="Trebuchet MS"/>
          <a:sym typeface="Trebuchet MS"/>
        </a:defRPr>
      </a:lvl8pPr>
      <a:lvl9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EB3D9F"/>
          </a:solidFill>
          <a:uFillTx/>
          <a:latin typeface="Trebuchet MS"/>
          <a:ea typeface="Trebuchet MS"/>
          <a:cs typeface="Trebuchet MS"/>
          <a:sym typeface="Trebuchet MS"/>
        </a:defRPr>
      </a:lvl9pPr>
    </p:titleStyle>
    <p:bodyStyle>
      <a:lvl1pPr marL="342900" marR="0" indent="-342900" algn="l" defTabSz="457200" rtl="0" latinLnBrk="0">
        <a:lnSpc>
          <a:spcPct val="100000"/>
        </a:lnSpc>
        <a:spcBef>
          <a:spcPts val="1000"/>
        </a:spcBef>
        <a:spcAft>
          <a:spcPts val="0"/>
        </a:spcAft>
        <a:buClr>
          <a:srgbClr val="EB3D9F"/>
        </a:buClr>
        <a:buSzPct val="80000"/>
        <a:buFontTx/>
        <a:buChar char=""/>
        <a:tabLst/>
        <a:defRPr sz="1800" b="0" i="0" u="none" strike="noStrike" cap="none" spc="0" baseline="0">
          <a:solidFill>
            <a:srgbClr val="404040"/>
          </a:solidFill>
          <a:uFillTx/>
          <a:latin typeface="Trebuchet MS"/>
          <a:ea typeface="Trebuchet MS"/>
          <a:cs typeface="Trebuchet MS"/>
          <a:sym typeface="Trebuchet MS"/>
        </a:defRPr>
      </a:lvl1pPr>
      <a:lvl2pPr marL="778668" marR="0" indent="-321468" algn="l" defTabSz="457200" rtl="0" latinLnBrk="0">
        <a:lnSpc>
          <a:spcPct val="100000"/>
        </a:lnSpc>
        <a:spcBef>
          <a:spcPts val="1000"/>
        </a:spcBef>
        <a:spcAft>
          <a:spcPts val="0"/>
        </a:spcAft>
        <a:buClr>
          <a:srgbClr val="EB3D9F"/>
        </a:buClr>
        <a:buSzPct val="80000"/>
        <a:buFontTx/>
        <a:buChar char=""/>
        <a:tabLst/>
        <a:defRPr sz="1800" b="0" i="0" u="none" strike="noStrike" cap="none" spc="0" baseline="0">
          <a:solidFill>
            <a:srgbClr val="404040"/>
          </a:solidFill>
          <a:uFillTx/>
          <a:latin typeface="Trebuchet MS"/>
          <a:ea typeface="Trebuchet MS"/>
          <a:cs typeface="Trebuchet MS"/>
          <a:sym typeface="Trebuchet MS"/>
        </a:defRPr>
      </a:lvl2pPr>
      <a:lvl3pPr marL="1208314" marR="0" indent="-293914" algn="l" defTabSz="457200" rtl="0" latinLnBrk="0">
        <a:lnSpc>
          <a:spcPct val="100000"/>
        </a:lnSpc>
        <a:spcBef>
          <a:spcPts val="1000"/>
        </a:spcBef>
        <a:spcAft>
          <a:spcPts val="0"/>
        </a:spcAft>
        <a:buClr>
          <a:srgbClr val="EB3D9F"/>
        </a:buClr>
        <a:buSzPct val="80000"/>
        <a:buFontTx/>
        <a:buChar char=""/>
        <a:tabLst/>
        <a:defRPr sz="1800" b="0" i="0" u="none" strike="noStrike" cap="none" spc="0" baseline="0">
          <a:solidFill>
            <a:srgbClr val="404040"/>
          </a:solidFill>
          <a:uFillTx/>
          <a:latin typeface="Trebuchet MS"/>
          <a:ea typeface="Trebuchet MS"/>
          <a:cs typeface="Trebuchet MS"/>
          <a:sym typeface="Trebuchet MS"/>
        </a:defRPr>
      </a:lvl3pPr>
      <a:lvl4pPr marL="1714500" marR="0" indent="-342900" algn="l" defTabSz="457200" rtl="0" latinLnBrk="0">
        <a:lnSpc>
          <a:spcPct val="100000"/>
        </a:lnSpc>
        <a:spcBef>
          <a:spcPts val="1000"/>
        </a:spcBef>
        <a:spcAft>
          <a:spcPts val="0"/>
        </a:spcAft>
        <a:buClr>
          <a:srgbClr val="EB3D9F"/>
        </a:buClr>
        <a:buSzPct val="80000"/>
        <a:buFontTx/>
        <a:buChar char=""/>
        <a:tabLst/>
        <a:defRPr sz="1800" b="0" i="0" u="none" strike="noStrike" cap="none" spc="0" baseline="0">
          <a:solidFill>
            <a:srgbClr val="404040"/>
          </a:solidFill>
          <a:uFillTx/>
          <a:latin typeface="Trebuchet MS"/>
          <a:ea typeface="Trebuchet MS"/>
          <a:cs typeface="Trebuchet MS"/>
          <a:sym typeface="Trebuchet MS"/>
        </a:defRPr>
      </a:lvl4pPr>
      <a:lvl5pPr marL="2171700" marR="0" indent="-342900" algn="l" defTabSz="457200" rtl="0" latinLnBrk="0">
        <a:lnSpc>
          <a:spcPct val="100000"/>
        </a:lnSpc>
        <a:spcBef>
          <a:spcPts val="1000"/>
        </a:spcBef>
        <a:spcAft>
          <a:spcPts val="0"/>
        </a:spcAft>
        <a:buClr>
          <a:srgbClr val="EB3D9F"/>
        </a:buClr>
        <a:buSzPct val="80000"/>
        <a:buFontTx/>
        <a:buChar char=""/>
        <a:tabLst/>
        <a:defRPr sz="1800" b="0" i="0" u="none" strike="noStrike" cap="none" spc="0" baseline="0">
          <a:solidFill>
            <a:srgbClr val="404040"/>
          </a:solidFill>
          <a:uFillTx/>
          <a:latin typeface="Trebuchet MS"/>
          <a:ea typeface="Trebuchet MS"/>
          <a:cs typeface="Trebuchet MS"/>
          <a:sym typeface="Trebuchet MS"/>
        </a:defRPr>
      </a:lvl5pPr>
      <a:lvl6pPr marL="2628900" marR="0" indent="-342900" algn="l" defTabSz="457200" rtl="0" latinLnBrk="0">
        <a:lnSpc>
          <a:spcPct val="100000"/>
        </a:lnSpc>
        <a:spcBef>
          <a:spcPts val="1000"/>
        </a:spcBef>
        <a:spcAft>
          <a:spcPts val="0"/>
        </a:spcAft>
        <a:buClr>
          <a:srgbClr val="EB3D9F"/>
        </a:buClr>
        <a:buSzPct val="80000"/>
        <a:buFontTx/>
        <a:buChar char=""/>
        <a:tabLst/>
        <a:defRPr sz="1800" b="0" i="0" u="none" strike="noStrike" cap="none" spc="0" baseline="0">
          <a:solidFill>
            <a:srgbClr val="404040"/>
          </a:solidFill>
          <a:uFillTx/>
          <a:latin typeface="Trebuchet MS"/>
          <a:ea typeface="Trebuchet MS"/>
          <a:cs typeface="Trebuchet MS"/>
          <a:sym typeface="Trebuchet MS"/>
        </a:defRPr>
      </a:lvl6pPr>
      <a:lvl7pPr marL="3086100" marR="0" indent="-342900" algn="l" defTabSz="457200" rtl="0" latinLnBrk="0">
        <a:lnSpc>
          <a:spcPct val="100000"/>
        </a:lnSpc>
        <a:spcBef>
          <a:spcPts val="1000"/>
        </a:spcBef>
        <a:spcAft>
          <a:spcPts val="0"/>
        </a:spcAft>
        <a:buClr>
          <a:srgbClr val="EB3D9F"/>
        </a:buClr>
        <a:buSzPct val="80000"/>
        <a:buFontTx/>
        <a:buChar char=""/>
        <a:tabLst/>
        <a:defRPr sz="1800" b="0" i="0" u="none" strike="noStrike" cap="none" spc="0" baseline="0">
          <a:solidFill>
            <a:srgbClr val="404040"/>
          </a:solidFill>
          <a:uFillTx/>
          <a:latin typeface="Trebuchet MS"/>
          <a:ea typeface="Trebuchet MS"/>
          <a:cs typeface="Trebuchet MS"/>
          <a:sym typeface="Trebuchet MS"/>
        </a:defRPr>
      </a:lvl7pPr>
      <a:lvl8pPr marL="3543300" marR="0" indent="-342900" algn="l" defTabSz="457200" rtl="0" latinLnBrk="0">
        <a:lnSpc>
          <a:spcPct val="100000"/>
        </a:lnSpc>
        <a:spcBef>
          <a:spcPts val="1000"/>
        </a:spcBef>
        <a:spcAft>
          <a:spcPts val="0"/>
        </a:spcAft>
        <a:buClr>
          <a:srgbClr val="EB3D9F"/>
        </a:buClr>
        <a:buSzPct val="80000"/>
        <a:buFontTx/>
        <a:buChar char=""/>
        <a:tabLst/>
        <a:defRPr sz="1800" b="0" i="0" u="none" strike="noStrike" cap="none" spc="0" baseline="0">
          <a:solidFill>
            <a:srgbClr val="404040"/>
          </a:solidFill>
          <a:uFillTx/>
          <a:latin typeface="Trebuchet MS"/>
          <a:ea typeface="Trebuchet MS"/>
          <a:cs typeface="Trebuchet MS"/>
          <a:sym typeface="Trebuchet MS"/>
        </a:defRPr>
      </a:lvl8pPr>
      <a:lvl9pPr marL="4000500" marR="0" indent="-342900" algn="l" defTabSz="457200" rtl="0" latinLnBrk="0">
        <a:lnSpc>
          <a:spcPct val="100000"/>
        </a:lnSpc>
        <a:spcBef>
          <a:spcPts val="1000"/>
        </a:spcBef>
        <a:spcAft>
          <a:spcPts val="0"/>
        </a:spcAft>
        <a:buClr>
          <a:srgbClr val="EB3D9F"/>
        </a:buClr>
        <a:buSzPct val="80000"/>
        <a:buFontTx/>
        <a:buChar char=""/>
        <a:tabLst/>
        <a:defRPr sz="1800" b="0" i="0" u="none" strike="noStrike" cap="none" spc="0" baseline="0">
          <a:solidFill>
            <a:srgbClr val="404040"/>
          </a:solidFill>
          <a:uFillTx/>
          <a:latin typeface="Trebuchet MS"/>
          <a:ea typeface="Trebuchet MS"/>
          <a:cs typeface="Trebuchet MS"/>
          <a:sym typeface="Trebuchet MS"/>
        </a:defRPr>
      </a:lvl9pPr>
    </p:bodyStyle>
    <p:otherStyle>
      <a:lvl1pPr marL="0" marR="0" indent="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1pPr>
      <a:lvl2pPr marL="0" marR="0" indent="4572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2pPr>
      <a:lvl3pPr marL="0" marR="0" indent="9144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3pPr>
      <a:lvl4pPr marL="0" marR="0" indent="13716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4pPr>
      <a:lvl5pPr marL="0" marR="0" indent="18288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5pPr>
      <a:lvl6pPr marL="0" marR="0" indent="22860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6pPr>
      <a:lvl7pPr marL="0" marR="0" indent="27432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7pPr>
      <a:lvl8pPr marL="0" marR="0" indent="32004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8pPr>
      <a:lvl9pPr marL="0" marR="0" indent="36576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itle 1"/>
          <p:cNvSpPr txBox="1">
            <a:spLocks noGrp="1"/>
          </p:cNvSpPr>
          <p:nvPr>
            <p:ph type="ctrTitle"/>
          </p:nvPr>
        </p:nvSpPr>
        <p:spPr>
          <a:prstGeom prst="rect">
            <a:avLst/>
          </a:prstGeom>
        </p:spPr>
        <p:txBody>
          <a:bodyPr/>
          <a:lstStyle/>
          <a:p>
            <a:r>
              <a:t>GCSE Computer Science </a:t>
            </a:r>
          </a:p>
        </p:txBody>
      </p:sp>
      <p:sp>
        <p:nvSpPr>
          <p:cNvPr id="295" name="Subtitle 2"/>
          <p:cNvSpPr txBox="1">
            <a:spLocks noGrp="1"/>
          </p:cNvSpPr>
          <p:nvPr>
            <p:ph type="subTitle" sz="quarter" idx="1"/>
          </p:nvPr>
        </p:nvSpPr>
        <p:spPr>
          <a:prstGeom prst="rect">
            <a:avLst/>
          </a:prstGeom>
        </p:spPr>
        <p:txBody>
          <a:bodyPr/>
          <a:lstStyle/>
          <a:p>
            <a:pPr>
              <a:defRPr b="1"/>
            </a:pPr>
            <a:r>
              <a:t>Edexcel 1CP2 – New Specification 2020</a:t>
            </a:r>
          </a:p>
          <a:p>
            <a:pPr>
              <a:defRPr b="1"/>
            </a:pPr>
            <a:r>
              <a:t>SLR 6 – Environmental, Ethical and Legal</a:t>
            </a:r>
          </a:p>
        </p:txBody>
      </p:sp>
      <p:pic>
        <p:nvPicPr>
          <p:cNvPr id="29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11337857" y="6002395"/>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0000" fill="hold"/>
                                        <p:tgtEl>
                                          <p:spTgt spid="29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9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Title 1"/>
          <p:cNvSpPr txBox="1">
            <a:spLocks noGrp="1"/>
          </p:cNvSpPr>
          <p:nvPr>
            <p:ph type="title"/>
          </p:nvPr>
        </p:nvSpPr>
        <p:spPr>
          <a:xfrm>
            <a:off x="677333" y="609600"/>
            <a:ext cx="8596670" cy="1320800"/>
          </a:xfrm>
          <a:prstGeom prst="rect">
            <a:avLst/>
          </a:prstGeom>
        </p:spPr>
        <p:txBody>
          <a:bodyPr/>
          <a:lstStyle>
            <a:lvl1pPr>
              <a:defRPr sz="4800"/>
            </a:lvl1pPr>
          </a:lstStyle>
          <a:p>
            <a:r>
              <a:t>Question 2 </a:t>
            </a:r>
          </a:p>
        </p:txBody>
      </p:sp>
      <p:sp>
        <p:nvSpPr>
          <p:cNvPr id="339" name="Content Placeholder 2"/>
          <p:cNvSpPr txBox="1">
            <a:spLocks noGrp="1"/>
          </p:cNvSpPr>
          <p:nvPr>
            <p:ph type="body" sz="half" idx="1"/>
          </p:nvPr>
        </p:nvSpPr>
        <p:spPr>
          <a:xfrm>
            <a:off x="677333" y="1569335"/>
            <a:ext cx="10104082" cy="2417874"/>
          </a:xfrm>
          <a:prstGeom prst="rect">
            <a:avLst/>
          </a:prstGeom>
        </p:spPr>
        <p:txBody>
          <a:bodyPr/>
          <a:lstStyle>
            <a:lvl1pPr marL="0" indent="0">
              <a:buSzTx/>
              <a:buFont typeface="Wingdings 3"/>
              <a:buNone/>
              <a:defRPr sz="2400"/>
            </a:lvl1pPr>
          </a:lstStyle>
          <a:p>
            <a:r>
              <a:t>An increasing range of smart devices in our homes are voice-activated and capable of listening in to our daily activities. Some people argue that the government is collecting valuable information for counter-terrorism operations using this technology. Should smart devices be allowed to record us continually?</a:t>
            </a:r>
          </a:p>
        </p:txBody>
      </p:sp>
      <p:sp>
        <p:nvSpPr>
          <p:cNvPr id="340" name="Rectangle 4"/>
          <p:cNvSpPr txBox="1"/>
          <p:nvPr/>
        </p:nvSpPr>
        <p:spPr>
          <a:xfrm>
            <a:off x="9124318" y="5513351"/>
            <a:ext cx="2837965" cy="891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5400" b="1">
                <a:ln w="13461" cap="flat">
                  <a:solidFill>
                    <a:srgbClr val="FFFFFF"/>
                  </a:solidFill>
                  <a:prstDash val="solid"/>
                  <a:round/>
                </a:ln>
                <a:solidFill>
                  <a:srgbClr val="262626"/>
                </a:solidFill>
                <a:effectLst>
                  <a:outerShdw dist="38100" dir="2700000" rotWithShape="0">
                    <a:schemeClr val="accent5"/>
                  </a:outerShdw>
                </a:effectLst>
              </a:defRPr>
            </a:lvl1pPr>
          </a:lstStyle>
          <a:p>
            <a:r>
              <a:t>8 marks </a:t>
            </a:r>
          </a:p>
        </p:txBody>
      </p:sp>
      <p:sp>
        <p:nvSpPr>
          <p:cNvPr id="341" name="Title 1"/>
          <p:cNvSpPr txBox="1"/>
          <p:nvPr/>
        </p:nvSpPr>
        <p:spPr>
          <a:xfrm>
            <a:off x="602904" y="3606801"/>
            <a:ext cx="8596670"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800">
                <a:solidFill>
                  <a:srgbClr val="EB3D9F"/>
                </a:solidFill>
              </a:defRPr>
            </a:lvl1pPr>
          </a:lstStyle>
          <a:p>
            <a:r>
              <a:t>Guidance </a:t>
            </a:r>
          </a:p>
        </p:txBody>
      </p:sp>
      <p:sp>
        <p:nvSpPr>
          <p:cNvPr id="342" name="Content Placeholder 2"/>
          <p:cNvSpPr txBox="1"/>
          <p:nvPr/>
        </p:nvSpPr>
        <p:spPr>
          <a:xfrm>
            <a:off x="677333" y="4373526"/>
            <a:ext cx="8596670" cy="227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80000"/>
              </a:lnSpc>
              <a:spcBef>
                <a:spcPts val="1000"/>
              </a:spcBef>
              <a:defRPr b="1" u="sng">
                <a:solidFill>
                  <a:srgbClr val="9739CF"/>
                </a:solidFill>
              </a:defRPr>
            </a:pPr>
            <a:r>
              <a:t>Step 1</a:t>
            </a:r>
            <a:endParaRPr sz="1600">
              <a:solidFill>
                <a:srgbClr val="404040"/>
              </a:solidFill>
            </a:endParaRPr>
          </a:p>
          <a:p>
            <a:pPr>
              <a:lnSpc>
                <a:spcPct val="80000"/>
              </a:lnSpc>
              <a:spcBef>
                <a:spcPts val="1000"/>
              </a:spcBef>
              <a:defRPr>
                <a:solidFill>
                  <a:srgbClr val="404040"/>
                </a:solidFill>
              </a:defRPr>
            </a:pPr>
            <a:r>
              <a:t>State the arguments for.</a:t>
            </a:r>
            <a:endParaRPr sz="1600"/>
          </a:p>
          <a:p>
            <a:pPr>
              <a:lnSpc>
                <a:spcPct val="80000"/>
              </a:lnSpc>
              <a:spcBef>
                <a:spcPts val="1000"/>
              </a:spcBef>
              <a:defRPr b="1" u="sng">
                <a:solidFill>
                  <a:srgbClr val="9739CF"/>
                </a:solidFill>
              </a:defRPr>
            </a:pPr>
            <a:r>
              <a:t>Step 2</a:t>
            </a:r>
            <a:endParaRPr sz="1600">
              <a:solidFill>
                <a:srgbClr val="404040"/>
              </a:solidFill>
            </a:endParaRPr>
          </a:p>
          <a:p>
            <a:pPr>
              <a:lnSpc>
                <a:spcPct val="80000"/>
              </a:lnSpc>
              <a:spcBef>
                <a:spcPts val="1000"/>
              </a:spcBef>
              <a:defRPr>
                <a:solidFill>
                  <a:srgbClr val="404040"/>
                </a:solidFill>
              </a:defRPr>
            </a:pPr>
            <a:r>
              <a:t>State the arguments against.</a:t>
            </a:r>
            <a:endParaRPr sz="1600"/>
          </a:p>
          <a:p>
            <a:pPr>
              <a:lnSpc>
                <a:spcPct val="80000"/>
              </a:lnSpc>
              <a:spcBef>
                <a:spcPts val="1000"/>
              </a:spcBef>
              <a:defRPr b="1" u="sng">
                <a:solidFill>
                  <a:srgbClr val="9739CF"/>
                </a:solidFill>
              </a:defRPr>
            </a:pPr>
            <a:r>
              <a:t>Step 3</a:t>
            </a:r>
            <a:endParaRPr sz="1600">
              <a:solidFill>
                <a:srgbClr val="404040"/>
              </a:solidFill>
            </a:endParaRPr>
          </a:p>
          <a:p>
            <a:pPr>
              <a:lnSpc>
                <a:spcPct val="80000"/>
              </a:lnSpc>
              <a:spcBef>
                <a:spcPts val="1000"/>
              </a:spcBef>
              <a:defRPr>
                <a:solidFill>
                  <a:srgbClr val="404040"/>
                </a:solidFill>
              </a:defRPr>
            </a:pPr>
            <a:r>
              <a:t>Conclusion – what are the key arguments and justify your opinion </a:t>
            </a:r>
          </a:p>
        </p:txBody>
      </p:sp>
      <p:pic>
        <p:nvPicPr>
          <p:cNvPr id="343"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11431462" y="6201305"/>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94988" fill="hold"/>
                                        <p:tgtEl>
                                          <p:spTgt spid="3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4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Title 1"/>
          <p:cNvSpPr txBox="1">
            <a:spLocks noGrp="1"/>
          </p:cNvSpPr>
          <p:nvPr>
            <p:ph type="title"/>
          </p:nvPr>
        </p:nvSpPr>
        <p:spPr>
          <a:xfrm>
            <a:off x="677333" y="609600"/>
            <a:ext cx="8596670" cy="1320800"/>
          </a:xfrm>
          <a:prstGeom prst="rect">
            <a:avLst/>
          </a:prstGeom>
        </p:spPr>
        <p:txBody>
          <a:bodyPr/>
          <a:lstStyle>
            <a:lvl1pPr>
              <a:defRPr sz="4400"/>
            </a:lvl1pPr>
          </a:lstStyle>
          <a:p>
            <a:r>
              <a:t>Further Ethical Issues </a:t>
            </a:r>
          </a:p>
        </p:txBody>
      </p:sp>
      <p:sp>
        <p:nvSpPr>
          <p:cNvPr id="346" name="Content Placeholder 2"/>
          <p:cNvSpPr txBox="1">
            <a:spLocks noGrp="1"/>
          </p:cNvSpPr>
          <p:nvPr>
            <p:ph type="body" idx="1"/>
          </p:nvPr>
        </p:nvSpPr>
        <p:spPr>
          <a:xfrm>
            <a:off x="581640" y="1679645"/>
            <a:ext cx="10104082" cy="4757037"/>
          </a:xfrm>
          <a:prstGeom prst="rect">
            <a:avLst/>
          </a:prstGeom>
        </p:spPr>
        <p:txBody>
          <a:bodyPr/>
          <a:lstStyle/>
          <a:p>
            <a:pPr marL="0" indent="0">
              <a:lnSpc>
                <a:spcPct val="80000"/>
              </a:lnSpc>
              <a:buSzTx/>
              <a:buFont typeface="Wingdings 3"/>
              <a:buNone/>
              <a:defRPr sz="2200" b="1">
                <a:solidFill>
                  <a:srgbClr val="9739CF"/>
                </a:solidFill>
              </a:defRPr>
            </a:pPr>
            <a:r>
              <a:t>Research one of these ethical issues of computer science:</a:t>
            </a:r>
            <a:endParaRPr sz="1600"/>
          </a:p>
          <a:p>
            <a:pPr marL="457200" indent="-457200">
              <a:lnSpc>
                <a:spcPct val="80000"/>
              </a:lnSpc>
              <a:buAutoNum type="arabicPeriod"/>
              <a:defRPr sz="2200"/>
            </a:pPr>
            <a:r>
              <a:t>This house believes the impact of social media on teenage mental health is damaging.</a:t>
            </a:r>
            <a:endParaRPr sz="1600"/>
          </a:p>
          <a:p>
            <a:pPr marL="457200" indent="-457200">
              <a:lnSpc>
                <a:spcPct val="80000"/>
              </a:lnSpc>
              <a:buAutoNum type="arabicPeriod"/>
              <a:defRPr sz="2200"/>
            </a:pPr>
            <a:r>
              <a:t>This house believes that data privacy is an absolute and essential right, and the government should never be able to obtain your personal data.</a:t>
            </a:r>
            <a:endParaRPr sz="1600"/>
          </a:p>
          <a:p>
            <a:pPr marL="457200" indent="-457200">
              <a:lnSpc>
                <a:spcPct val="80000"/>
              </a:lnSpc>
              <a:buAutoNum type="arabicPeriod"/>
              <a:defRPr sz="2200"/>
            </a:pPr>
            <a:r>
              <a:t>This house believes that tracking software on mobile devices is an invasion of privacy.</a:t>
            </a:r>
            <a:endParaRPr sz="1600"/>
          </a:p>
          <a:p>
            <a:pPr marL="457200" indent="-457200">
              <a:lnSpc>
                <a:spcPct val="80000"/>
              </a:lnSpc>
              <a:buAutoNum type="arabicPeriod"/>
              <a:defRPr sz="2200"/>
            </a:pPr>
            <a:r>
              <a:t>This house believes law enforcement should not have to get your consent before gaining access to your personal data.</a:t>
            </a:r>
            <a:endParaRPr sz="1600"/>
          </a:p>
          <a:p>
            <a:pPr marL="457200" indent="-457200">
              <a:lnSpc>
                <a:spcPct val="80000"/>
              </a:lnSpc>
              <a:buAutoNum type="arabicPeriod"/>
              <a:defRPr sz="2200"/>
            </a:pPr>
            <a:r>
              <a:t>This house believes that computer games have a negative impact on the social behaviour of children.</a:t>
            </a:r>
            <a:endParaRPr sz="1600"/>
          </a:p>
          <a:p>
            <a:pPr marL="457200" indent="-457200">
              <a:lnSpc>
                <a:spcPct val="80000"/>
              </a:lnSpc>
              <a:buAutoNum type="arabicPeriod"/>
              <a:defRPr sz="2200"/>
            </a:pPr>
            <a:r>
              <a:t>This house believes that the advancement of computer technology is creating a “digital divide.”</a:t>
            </a:r>
          </a:p>
        </p:txBody>
      </p:sp>
      <p:sp>
        <p:nvSpPr>
          <p:cNvPr id="347" name="Rectangle 4"/>
          <p:cNvSpPr txBox="1"/>
          <p:nvPr/>
        </p:nvSpPr>
        <p:spPr>
          <a:xfrm>
            <a:off x="9353186" y="5975017"/>
            <a:ext cx="2837965" cy="891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5400" b="1">
                <a:ln w="13461" cap="flat">
                  <a:solidFill>
                    <a:srgbClr val="FFFFFF"/>
                  </a:solidFill>
                  <a:prstDash val="solid"/>
                  <a:round/>
                </a:ln>
                <a:solidFill>
                  <a:srgbClr val="262626"/>
                </a:solidFill>
                <a:effectLst>
                  <a:outerShdw dist="38100" dir="2700000" rotWithShape="0">
                    <a:schemeClr val="accent5"/>
                  </a:outerShdw>
                </a:effectLst>
              </a:defRPr>
            </a:lvl1pPr>
          </a:lstStyle>
          <a:p>
            <a:r>
              <a:t>8 marks </a:t>
            </a:r>
          </a:p>
        </p:txBody>
      </p:sp>
      <p:pic>
        <p:nvPicPr>
          <p:cNvPr id="348"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11174049" y="541736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664988" fill="hold"/>
                                        <p:tgtEl>
                                          <p:spTgt spid="3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4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Title 1"/>
          <p:cNvSpPr txBox="1">
            <a:spLocks noGrp="1"/>
          </p:cNvSpPr>
          <p:nvPr>
            <p:ph type="title"/>
          </p:nvPr>
        </p:nvSpPr>
        <p:spPr>
          <a:xfrm>
            <a:off x="677333" y="609600"/>
            <a:ext cx="8596670" cy="1320800"/>
          </a:xfrm>
          <a:prstGeom prst="rect">
            <a:avLst/>
          </a:prstGeom>
        </p:spPr>
        <p:txBody>
          <a:bodyPr/>
          <a:lstStyle>
            <a:lvl1pPr>
              <a:defRPr sz="4400"/>
            </a:lvl1pPr>
          </a:lstStyle>
          <a:p>
            <a:r>
              <a:t>Task 1 Guidance</a:t>
            </a:r>
          </a:p>
        </p:txBody>
      </p:sp>
      <p:sp>
        <p:nvSpPr>
          <p:cNvPr id="351" name="Content Placeholder 2"/>
          <p:cNvSpPr txBox="1">
            <a:spLocks noGrp="1"/>
          </p:cNvSpPr>
          <p:nvPr>
            <p:ph type="body" idx="1"/>
          </p:nvPr>
        </p:nvSpPr>
        <p:spPr>
          <a:xfrm>
            <a:off x="410762" y="1946940"/>
            <a:ext cx="9221580" cy="3880773"/>
          </a:xfrm>
          <a:prstGeom prst="rect">
            <a:avLst/>
          </a:prstGeom>
        </p:spPr>
        <p:txBody>
          <a:bodyPr/>
          <a:lstStyle/>
          <a:p>
            <a:pPr marL="0" indent="0">
              <a:buSzTx/>
              <a:buFont typeface="Wingdings 3"/>
              <a:buNone/>
              <a:defRPr sz="2400"/>
            </a:pPr>
            <a:r>
              <a:t>Outline the key findings to your research</a:t>
            </a:r>
          </a:p>
          <a:p>
            <a:pPr marL="0" indent="0">
              <a:buSzTx/>
              <a:buFont typeface="Wingdings 3"/>
              <a:buNone/>
              <a:defRPr sz="2400" b="1" u="sng">
                <a:solidFill>
                  <a:srgbClr val="9739CF"/>
                </a:solidFill>
              </a:defRPr>
            </a:pPr>
            <a:r>
              <a:t>Step 1</a:t>
            </a:r>
          </a:p>
          <a:p>
            <a:pPr marL="0" indent="0">
              <a:buSzTx/>
              <a:buFont typeface="Wingdings 3"/>
              <a:buNone/>
              <a:defRPr sz="2400"/>
            </a:pPr>
            <a:r>
              <a:t>State the arguments for.</a:t>
            </a:r>
          </a:p>
          <a:p>
            <a:pPr marL="0" indent="0">
              <a:buSzTx/>
              <a:buFont typeface="Wingdings 3"/>
              <a:buNone/>
              <a:defRPr sz="2400" b="1" u="sng">
                <a:solidFill>
                  <a:srgbClr val="9739CF"/>
                </a:solidFill>
              </a:defRPr>
            </a:pPr>
            <a:r>
              <a:t>Step 2</a:t>
            </a:r>
          </a:p>
          <a:p>
            <a:pPr marL="0" indent="0">
              <a:buSzTx/>
              <a:buFont typeface="Wingdings 3"/>
              <a:buNone/>
              <a:defRPr sz="2400"/>
            </a:pPr>
            <a:r>
              <a:t>State the arguments against.</a:t>
            </a:r>
          </a:p>
          <a:p>
            <a:pPr marL="0" indent="0">
              <a:buSzTx/>
              <a:buFont typeface="Wingdings 3"/>
              <a:buNone/>
              <a:defRPr sz="2400" b="1" u="sng">
                <a:solidFill>
                  <a:srgbClr val="9739CF"/>
                </a:solidFill>
              </a:defRPr>
            </a:pPr>
            <a:r>
              <a:t>Step 3</a:t>
            </a:r>
          </a:p>
          <a:p>
            <a:pPr marL="0" indent="0">
              <a:buSzTx/>
              <a:buFont typeface="Wingdings 3"/>
              <a:buNone/>
              <a:defRPr sz="2400"/>
            </a:pPr>
            <a:r>
              <a:t>Conclusion – what are the key arguments and justify your opinion </a:t>
            </a:r>
          </a:p>
        </p:txBody>
      </p:sp>
      <p:sp>
        <p:nvSpPr>
          <p:cNvPr id="352" name="Rectangle 4"/>
          <p:cNvSpPr txBox="1"/>
          <p:nvPr/>
        </p:nvSpPr>
        <p:spPr>
          <a:xfrm>
            <a:off x="8864088" y="5783648"/>
            <a:ext cx="2837965" cy="891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5400" b="1">
                <a:ln w="13461" cap="flat">
                  <a:solidFill>
                    <a:srgbClr val="FFFFFF"/>
                  </a:solidFill>
                  <a:prstDash val="solid"/>
                  <a:round/>
                </a:ln>
                <a:solidFill>
                  <a:srgbClr val="262626"/>
                </a:solidFill>
                <a:effectLst>
                  <a:outerShdw dist="38100" dir="2700000" rotWithShape="0">
                    <a:schemeClr val="accent5"/>
                  </a:outerShdw>
                </a:effectLst>
              </a:defRPr>
            </a:lvl1pPr>
          </a:lstStyle>
          <a:p>
            <a:r>
              <a:t>8 marks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Title 1"/>
          <p:cNvSpPr txBox="1">
            <a:spLocks noGrp="1"/>
          </p:cNvSpPr>
          <p:nvPr>
            <p:ph type="title"/>
          </p:nvPr>
        </p:nvSpPr>
        <p:spPr>
          <a:xfrm>
            <a:off x="242410" y="437444"/>
            <a:ext cx="9402333" cy="1320801"/>
          </a:xfrm>
          <a:prstGeom prst="rect">
            <a:avLst/>
          </a:prstGeom>
        </p:spPr>
        <p:txBody>
          <a:bodyPr/>
          <a:lstStyle>
            <a:lvl1pPr>
              <a:defRPr sz="4000"/>
            </a:lvl1pPr>
          </a:lstStyle>
          <a:p>
            <a:r>
              <a:rPr dirty="0"/>
              <a:t>Map – Censorship of You Tube </a:t>
            </a:r>
          </a:p>
        </p:txBody>
      </p:sp>
      <p:sp>
        <p:nvSpPr>
          <p:cNvPr id="355" name="Content Placeholder 2"/>
          <p:cNvSpPr txBox="1">
            <a:spLocks noGrp="1"/>
          </p:cNvSpPr>
          <p:nvPr>
            <p:ph type="body" idx="1"/>
          </p:nvPr>
        </p:nvSpPr>
        <p:spPr>
          <a:xfrm>
            <a:off x="407974" y="1918373"/>
            <a:ext cx="9236769" cy="3880773"/>
          </a:xfrm>
          <a:prstGeom prst="rect">
            <a:avLst/>
          </a:prstGeom>
        </p:spPr>
        <p:txBody>
          <a:bodyPr/>
          <a:lstStyle/>
          <a:p>
            <a:pPr marL="0" indent="0">
              <a:lnSpc>
                <a:spcPct val="90000"/>
              </a:lnSpc>
              <a:buSzTx/>
              <a:buFont typeface="Wingdings 3"/>
              <a:buNone/>
              <a:defRPr sz="2200" b="1">
                <a:solidFill>
                  <a:srgbClr val="9739CF"/>
                </a:solidFill>
              </a:defRPr>
            </a:pPr>
            <a:r>
              <a:t>Complete the Ethical and Legal issues worksheet (on the next slide)</a:t>
            </a:r>
            <a:endParaRPr sz="1600"/>
          </a:p>
          <a:p>
            <a:pPr marL="0" indent="0">
              <a:lnSpc>
                <a:spcPct val="90000"/>
              </a:lnSpc>
              <a:buSzTx/>
              <a:buFont typeface="Wingdings 3"/>
              <a:buNone/>
              <a:defRPr sz="2200" b="1" u="sng">
                <a:solidFill>
                  <a:srgbClr val="EB3D9F"/>
                </a:solidFill>
              </a:defRPr>
            </a:pPr>
            <a:r>
              <a:t>Tasks</a:t>
            </a:r>
            <a:endParaRPr sz="1600"/>
          </a:p>
          <a:p>
            <a:pPr marL="0" indent="0">
              <a:lnSpc>
                <a:spcPct val="90000"/>
              </a:lnSpc>
              <a:buSzTx/>
              <a:buFont typeface="Wingdings 3"/>
              <a:buNone/>
              <a:defRPr sz="2200"/>
            </a:pPr>
            <a:r>
              <a:t>1. The countries highlighted in red block access to YouTube. Using a map of the world, label the red and pink countries highlighted.</a:t>
            </a:r>
            <a:br/>
            <a:r>
              <a:t>(Grey indicates a country has their own version of YouTube. Green indicates free access. Pink means “previously censored.” Source: </a:t>
            </a:r>
            <a:r>
              <a:rPr sz="1700"/>
              <a:t>www.en.wikipedia.org/wiki/Global_Internet_usage)</a:t>
            </a:r>
            <a:endParaRPr sz="1600"/>
          </a:p>
          <a:p>
            <a:pPr marL="0" indent="0">
              <a:lnSpc>
                <a:spcPct val="90000"/>
              </a:lnSpc>
              <a:buSzTx/>
              <a:buFont typeface="Wingdings 3"/>
              <a:buNone/>
              <a:defRPr sz="2200"/>
            </a:pPr>
            <a:r>
              <a:t>2. State the reasons why a country may choose to block access to YouTube.</a:t>
            </a:r>
            <a:endParaRPr sz="1600"/>
          </a:p>
          <a:p>
            <a:pPr marL="0" indent="0">
              <a:lnSpc>
                <a:spcPct val="90000"/>
              </a:lnSpc>
              <a:buSzTx/>
              <a:buFont typeface="Wingdings 3"/>
              <a:buNone/>
              <a:defRPr sz="2200"/>
            </a:pPr>
            <a:r>
              <a:t>3. On the map, annotate some of the additional issues surrounding data protection and privacy in Asia, Africa, America and Europe.</a:t>
            </a:r>
          </a:p>
        </p:txBody>
      </p:sp>
      <p:pic>
        <p:nvPicPr>
          <p:cNvPr id="356" name="Picture 3" descr="Picture 3"/>
          <p:cNvPicPr>
            <a:picLocks noChangeAspect="1"/>
          </p:cNvPicPr>
          <p:nvPr/>
        </p:nvPicPr>
        <p:blipFill>
          <a:blip r:embed="rId4">
            <a:extLst/>
          </a:blip>
          <a:stretch>
            <a:fillRect/>
          </a:stretch>
        </p:blipFill>
        <p:spPr>
          <a:xfrm>
            <a:off x="8842957" y="95468"/>
            <a:ext cx="3103332" cy="1926772"/>
          </a:xfrm>
          <a:prstGeom prst="rect">
            <a:avLst/>
          </a:prstGeom>
          <a:ln w="12700">
            <a:miter lim="400000"/>
          </a:ln>
        </p:spPr>
      </p:pic>
      <p:pic>
        <p:nvPicPr>
          <p:cNvPr id="357"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81904" y="6119401"/>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128321" fill="hold"/>
                                        <p:tgtEl>
                                          <p:spTgt spid="35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5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Title 1"/>
          <p:cNvSpPr txBox="1">
            <a:spLocks noGrp="1"/>
          </p:cNvSpPr>
          <p:nvPr>
            <p:ph type="title"/>
          </p:nvPr>
        </p:nvSpPr>
        <p:spPr>
          <a:xfrm>
            <a:off x="1462177" y="757240"/>
            <a:ext cx="9238892" cy="512762"/>
          </a:xfrm>
          <a:prstGeom prst="rect">
            <a:avLst/>
          </a:prstGeom>
        </p:spPr>
        <p:txBody>
          <a:bodyPr/>
          <a:lstStyle/>
          <a:p>
            <a:r>
              <a:t>Privacy and government intrusion: Censorship of YouTube</a:t>
            </a:r>
          </a:p>
        </p:txBody>
      </p:sp>
      <p:pic>
        <p:nvPicPr>
          <p:cNvPr id="360" name="Picture 4" descr="Picture 4"/>
          <p:cNvPicPr>
            <a:picLocks noChangeAspect="1"/>
          </p:cNvPicPr>
          <p:nvPr/>
        </p:nvPicPr>
        <p:blipFill>
          <a:blip r:embed="rId3">
            <a:extLst/>
          </a:blip>
          <a:stretch>
            <a:fillRect/>
          </a:stretch>
        </p:blipFill>
        <p:spPr>
          <a:xfrm>
            <a:off x="1143000" y="1255713"/>
            <a:ext cx="9906000" cy="4344989"/>
          </a:xfrm>
          <a:prstGeom prst="rect">
            <a:avLst/>
          </a:prstGeom>
          <a:ln w="12700">
            <a:miter lim="400000"/>
          </a:ln>
        </p:spPr>
      </p:pic>
      <p:sp>
        <p:nvSpPr>
          <p:cNvPr id="361" name="TextBox 17"/>
          <p:cNvSpPr txBox="1"/>
          <p:nvPr/>
        </p:nvSpPr>
        <p:spPr>
          <a:xfrm>
            <a:off x="1462179" y="5782948"/>
            <a:ext cx="2619964"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defRPr sz="1100">
                <a:latin typeface="+mj-lt"/>
                <a:ea typeface="+mj-ea"/>
                <a:cs typeface="+mj-cs"/>
                <a:sym typeface="Calibri"/>
              </a:defRPr>
            </a:lvl1pPr>
          </a:lstStyle>
          <a:p>
            <a:r>
              <a:t>Reasons a country might block YouTube:</a:t>
            </a:r>
          </a:p>
        </p:txBody>
      </p:sp>
      <p:sp>
        <p:nvSpPr>
          <p:cNvPr id="362" name="Rectangle 25"/>
          <p:cNvSpPr/>
          <p:nvPr/>
        </p:nvSpPr>
        <p:spPr>
          <a:xfrm>
            <a:off x="4082143" y="5782948"/>
            <a:ext cx="6618924" cy="792023"/>
          </a:xfrm>
          <a:prstGeom prst="rect">
            <a:avLst/>
          </a:prstGeom>
          <a:ln w="12700">
            <a:solidFill>
              <a:srgbClr val="000956"/>
            </a:solidFill>
            <a:miter/>
          </a:ln>
        </p:spPr>
        <p:txBody>
          <a:bodyPr lIns="45719" rIns="45719"/>
          <a:lstStyle/>
          <a:p>
            <a:pPr defTabSz="914400">
              <a:defRPr sz="1100">
                <a:latin typeface="+mj-lt"/>
                <a:ea typeface="+mj-ea"/>
                <a:cs typeface="+mj-cs"/>
                <a:sym typeface="Calibri"/>
              </a:defRPr>
            </a:pP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Title 1"/>
          <p:cNvSpPr txBox="1">
            <a:spLocks noGrp="1"/>
          </p:cNvSpPr>
          <p:nvPr>
            <p:ph type="title"/>
          </p:nvPr>
        </p:nvSpPr>
        <p:spPr>
          <a:xfrm>
            <a:off x="677333" y="609600"/>
            <a:ext cx="9045508" cy="1320800"/>
          </a:xfrm>
          <a:prstGeom prst="rect">
            <a:avLst/>
          </a:prstGeom>
        </p:spPr>
        <p:txBody>
          <a:bodyPr/>
          <a:lstStyle/>
          <a:p>
            <a:r>
              <a:t>SLR 6 – Ethical and legal issues</a:t>
            </a:r>
          </a:p>
        </p:txBody>
      </p:sp>
      <p:sp>
        <p:nvSpPr>
          <p:cNvPr id="299" name="Content Placeholder 2"/>
          <p:cNvSpPr txBox="1">
            <a:spLocks noGrp="1"/>
          </p:cNvSpPr>
          <p:nvPr>
            <p:ph type="body" idx="1"/>
          </p:nvPr>
        </p:nvSpPr>
        <p:spPr>
          <a:xfrm>
            <a:off x="448523" y="1788953"/>
            <a:ext cx="10077710" cy="3880773"/>
          </a:xfrm>
          <a:prstGeom prst="rect">
            <a:avLst/>
          </a:prstGeom>
        </p:spPr>
        <p:txBody>
          <a:bodyPr/>
          <a:lstStyle/>
          <a:p>
            <a:pPr marL="0" indent="0">
              <a:buSzTx/>
              <a:buFont typeface="Wingdings 3"/>
              <a:buNone/>
              <a:defRPr sz="2400" b="1" u="sng"/>
            </a:pPr>
            <a:r>
              <a:t>Lesson Objective</a:t>
            </a:r>
          </a:p>
          <a:p>
            <a:pPr marL="0" indent="0">
              <a:buSzTx/>
              <a:buFont typeface="Wingdings 3"/>
              <a:buNone/>
              <a:defRPr sz="2400"/>
            </a:pPr>
            <a:endParaRPr/>
          </a:p>
          <a:p>
            <a:pPr>
              <a:defRPr sz="2400"/>
            </a:pPr>
            <a:r>
              <a:t>Understand what the ethical and legal issues with personal data are.</a:t>
            </a:r>
          </a:p>
        </p:txBody>
      </p:sp>
      <p:pic>
        <p:nvPicPr>
          <p:cNvPr id="30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11255953" y="609600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16666" fill="hold"/>
                                        <p:tgtEl>
                                          <p:spTgt spid="30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0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ontent Placeholder 2"/>
          <p:cNvSpPr txBox="1">
            <a:spLocks noGrp="1"/>
          </p:cNvSpPr>
          <p:nvPr>
            <p:ph type="body" sz="half" idx="1"/>
          </p:nvPr>
        </p:nvSpPr>
        <p:spPr>
          <a:xfrm>
            <a:off x="677333" y="2160589"/>
            <a:ext cx="8596670" cy="3880773"/>
          </a:xfrm>
          <a:prstGeom prst="rect">
            <a:avLst/>
          </a:prstGeom>
        </p:spPr>
        <p:txBody>
          <a:bodyPr/>
          <a:lstStyle/>
          <a:p>
            <a:endParaRPr/>
          </a:p>
        </p:txBody>
      </p:sp>
      <p:pic>
        <p:nvPicPr>
          <p:cNvPr id="303" name="Picture 3" descr="Picture 3"/>
          <p:cNvPicPr>
            <a:picLocks noChangeAspect="1"/>
          </p:cNvPicPr>
          <p:nvPr/>
        </p:nvPicPr>
        <p:blipFill>
          <a:blip r:embed="rId4">
            <a:extLst/>
          </a:blip>
          <a:stretch>
            <a:fillRect/>
          </a:stretch>
        </p:blipFill>
        <p:spPr>
          <a:xfrm>
            <a:off x="523098" y="1269722"/>
            <a:ext cx="10125076" cy="5343526"/>
          </a:xfrm>
          <a:prstGeom prst="rect">
            <a:avLst/>
          </a:prstGeom>
          <a:ln w="12700">
            <a:miter lim="400000"/>
          </a:ln>
        </p:spPr>
      </p:pic>
      <p:sp>
        <p:nvSpPr>
          <p:cNvPr id="304" name="Title 3"/>
          <p:cNvSpPr txBox="1">
            <a:spLocks noGrp="1"/>
          </p:cNvSpPr>
          <p:nvPr>
            <p:ph type="title"/>
          </p:nvPr>
        </p:nvSpPr>
        <p:spPr>
          <a:xfrm>
            <a:off x="395507" y="474101"/>
            <a:ext cx="8596670" cy="1320801"/>
          </a:xfrm>
          <a:prstGeom prst="rect">
            <a:avLst/>
          </a:prstGeom>
        </p:spPr>
        <p:txBody>
          <a:bodyPr/>
          <a:lstStyle/>
          <a:p>
            <a:r>
              <a:t>Needed for the exam!</a:t>
            </a:r>
          </a:p>
        </p:txBody>
      </p:sp>
      <p:pic>
        <p:nvPicPr>
          <p:cNvPr id="305"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11279355" y="6072598"/>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78321" fill="hold"/>
                                        <p:tgtEl>
                                          <p:spTgt spid="30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0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1" descr="Picture 1"/>
          <p:cNvPicPr>
            <a:picLocks noChangeAspect="1"/>
          </p:cNvPicPr>
          <p:nvPr/>
        </p:nvPicPr>
        <p:blipFill>
          <a:blip r:embed="rId4">
            <a:extLst/>
          </a:blip>
          <a:stretch>
            <a:fillRect/>
          </a:stretch>
        </p:blipFill>
        <p:spPr>
          <a:xfrm>
            <a:off x="207002" y="1390871"/>
            <a:ext cx="9991726" cy="5286376"/>
          </a:xfrm>
          <a:prstGeom prst="rect">
            <a:avLst/>
          </a:prstGeom>
          <a:ln w="12700">
            <a:miter lim="400000"/>
          </a:ln>
        </p:spPr>
      </p:pic>
      <p:sp>
        <p:nvSpPr>
          <p:cNvPr id="308" name="Title 3"/>
          <p:cNvSpPr txBox="1"/>
          <p:nvPr/>
        </p:nvSpPr>
        <p:spPr>
          <a:xfrm>
            <a:off x="395507" y="474101"/>
            <a:ext cx="8596670"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3600">
                <a:solidFill>
                  <a:srgbClr val="EB3D9F"/>
                </a:solidFill>
              </a:defRPr>
            </a:lvl1pPr>
          </a:lstStyle>
          <a:p>
            <a:r>
              <a:t>Needed for the exam!</a:t>
            </a:r>
          </a:p>
        </p:txBody>
      </p:sp>
      <p:pic>
        <p:nvPicPr>
          <p:cNvPr id="309"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11045343" y="5932191"/>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580000" fill="hold"/>
                                        <p:tgtEl>
                                          <p:spTgt spid="30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0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Picture 1" descr="Picture 1"/>
          <p:cNvPicPr>
            <a:picLocks noChangeAspect="1"/>
          </p:cNvPicPr>
          <p:nvPr/>
        </p:nvPicPr>
        <p:blipFill>
          <a:blip r:embed="rId4">
            <a:extLst/>
          </a:blip>
          <a:stretch>
            <a:fillRect/>
          </a:stretch>
        </p:blipFill>
        <p:spPr>
          <a:xfrm>
            <a:off x="395508" y="1350777"/>
            <a:ext cx="9848851" cy="5219701"/>
          </a:xfrm>
          <a:prstGeom prst="rect">
            <a:avLst/>
          </a:prstGeom>
          <a:ln w="12700">
            <a:miter lim="400000"/>
          </a:ln>
        </p:spPr>
      </p:pic>
      <p:sp>
        <p:nvSpPr>
          <p:cNvPr id="312" name="Title 3"/>
          <p:cNvSpPr txBox="1"/>
          <p:nvPr/>
        </p:nvSpPr>
        <p:spPr>
          <a:xfrm>
            <a:off x="395507" y="474101"/>
            <a:ext cx="8596670"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3600">
                <a:solidFill>
                  <a:srgbClr val="EB3D9F"/>
                </a:solidFill>
              </a:defRPr>
            </a:lvl1pPr>
          </a:lstStyle>
          <a:p>
            <a:r>
              <a:t>Needed for the exam!</a:t>
            </a:r>
          </a:p>
        </p:txBody>
      </p:sp>
      <p:pic>
        <p:nvPicPr>
          <p:cNvPr id="313"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11068744" y="590879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988321" fill="hold"/>
                                        <p:tgtEl>
                                          <p:spTgt spid="3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Title 3"/>
          <p:cNvSpPr txBox="1"/>
          <p:nvPr/>
        </p:nvSpPr>
        <p:spPr>
          <a:xfrm>
            <a:off x="395507" y="474101"/>
            <a:ext cx="8596670"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3600">
                <a:solidFill>
                  <a:srgbClr val="EB3D9F"/>
                </a:solidFill>
              </a:defRPr>
            </a:lvl1pPr>
          </a:lstStyle>
          <a:p>
            <a:r>
              <a:t>Needed for the exam!</a:t>
            </a:r>
          </a:p>
        </p:txBody>
      </p:sp>
      <p:pic>
        <p:nvPicPr>
          <p:cNvPr id="316" name="Picture 2" descr="Picture 2"/>
          <p:cNvPicPr>
            <a:picLocks noChangeAspect="1"/>
          </p:cNvPicPr>
          <p:nvPr/>
        </p:nvPicPr>
        <p:blipFill>
          <a:blip r:embed="rId4">
            <a:extLst/>
          </a:blip>
          <a:stretch>
            <a:fillRect/>
          </a:stretch>
        </p:blipFill>
        <p:spPr>
          <a:xfrm>
            <a:off x="395508" y="1331394"/>
            <a:ext cx="10086976" cy="5343526"/>
          </a:xfrm>
          <a:prstGeom prst="rect">
            <a:avLst/>
          </a:prstGeom>
          <a:ln w="12700">
            <a:miter lim="400000"/>
          </a:ln>
        </p:spPr>
      </p:pic>
      <p:pic>
        <p:nvPicPr>
          <p:cNvPr id="317"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10940038" y="5791785"/>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13333" fill="hold"/>
                                        <p:tgtEl>
                                          <p:spTgt spid="3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Title 3"/>
          <p:cNvSpPr txBox="1"/>
          <p:nvPr/>
        </p:nvSpPr>
        <p:spPr>
          <a:xfrm>
            <a:off x="395507" y="474101"/>
            <a:ext cx="8596670"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3600">
                <a:solidFill>
                  <a:srgbClr val="EB3D9F"/>
                </a:solidFill>
              </a:defRPr>
            </a:lvl1pPr>
          </a:lstStyle>
          <a:p>
            <a:r>
              <a:t>Needed for the exam!</a:t>
            </a:r>
          </a:p>
        </p:txBody>
      </p:sp>
      <p:pic>
        <p:nvPicPr>
          <p:cNvPr id="320" name="Picture 2" descr="Picture 2"/>
          <p:cNvPicPr>
            <a:picLocks noChangeAspect="1"/>
          </p:cNvPicPr>
          <p:nvPr/>
        </p:nvPicPr>
        <p:blipFill>
          <a:blip r:embed="rId4">
            <a:extLst/>
          </a:blip>
          <a:stretch>
            <a:fillRect/>
          </a:stretch>
        </p:blipFill>
        <p:spPr>
          <a:xfrm>
            <a:off x="242665" y="1380903"/>
            <a:ext cx="10239376" cy="5372101"/>
          </a:xfrm>
          <a:prstGeom prst="rect">
            <a:avLst/>
          </a:prstGeom>
          <a:ln w="12700">
            <a:miter lim="400000"/>
          </a:ln>
        </p:spPr>
      </p:pic>
      <p:pic>
        <p:nvPicPr>
          <p:cNvPr id="321"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11185750" y="6002395"/>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43333" fill="hold"/>
                                        <p:tgtEl>
                                          <p:spTgt spid="3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Title 1"/>
          <p:cNvSpPr txBox="1">
            <a:spLocks noGrp="1"/>
          </p:cNvSpPr>
          <p:nvPr>
            <p:ph type="title"/>
          </p:nvPr>
        </p:nvSpPr>
        <p:spPr>
          <a:xfrm>
            <a:off x="677333" y="609600"/>
            <a:ext cx="8596670" cy="1320800"/>
          </a:xfrm>
          <a:prstGeom prst="rect">
            <a:avLst/>
          </a:prstGeom>
        </p:spPr>
        <p:txBody>
          <a:bodyPr/>
          <a:lstStyle/>
          <a:p>
            <a:r>
              <a:t>Key Questions</a:t>
            </a:r>
          </a:p>
        </p:txBody>
      </p:sp>
      <p:sp>
        <p:nvSpPr>
          <p:cNvPr id="324" name="Content Placeholder 2"/>
          <p:cNvSpPr txBox="1">
            <a:spLocks noGrp="1"/>
          </p:cNvSpPr>
          <p:nvPr>
            <p:ph type="body" idx="1"/>
          </p:nvPr>
        </p:nvSpPr>
        <p:spPr>
          <a:xfrm>
            <a:off x="747432" y="2104856"/>
            <a:ext cx="9613863" cy="3599317"/>
          </a:xfrm>
          <a:prstGeom prst="rect">
            <a:avLst/>
          </a:prstGeom>
        </p:spPr>
        <p:txBody>
          <a:bodyPr/>
          <a:lstStyle/>
          <a:p>
            <a:pPr marL="0" indent="0">
              <a:buSzTx/>
              <a:buFont typeface="Wingdings 3"/>
              <a:buNone/>
              <a:defRPr sz="2400"/>
            </a:pPr>
            <a:r>
              <a:t>What are the ethical issues of computing?</a:t>
            </a:r>
          </a:p>
          <a:p>
            <a:pPr marL="0" indent="0">
              <a:buSzTx/>
              <a:buFont typeface="Wingdings 3"/>
              <a:buNone/>
              <a:defRPr sz="2400"/>
            </a:pPr>
            <a:r>
              <a:t> </a:t>
            </a:r>
          </a:p>
        </p:txBody>
      </p:sp>
      <p:pic>
        <p:nvPicPr>
          <p:cNvPr id="325" name="Picture 3" descr="Picture 3"/>
          <p:cNvPicPr>
            <a:picLocks noChangeAspect="1"/>
          </p:cNvPicPr>
          <p:nvPr/>
        </p:nvPicPr>
        <p:blipFill>
          <a:blip r:embed="rId4">
            <a:extLst/>
          </a:blip>
          <a:stretch>
            <a:fillRect/>
          </a:stretch>
        </p:blipFill>
        <p:spPr>
          <a:xfrm>
            <a:off x="0" y="870701"/>
            <a:ext cx="845991" cy="845992"/>
          </a:xfrm>
          <a:prstGeom prst="rect">
            <a:avLst/>
          </a:prstGeom>
          <a:ln w="12700">
            <a:miter lim="400000"/>
          </a:ln>
        </p:spPr>
      </p:pic>
      <p:grpSp>
        <p:nvGrpSpPr>
          <p:cNvPr id="328" name="Rounded Rectangle 4"/>
          <p:cNvGrpSpPr/>
          <p:nvPr/>
        </p:nvGrpSpPr>
        <p:grpSpPr>
          <a:xfrm>
            <a:off x="422995" y="5878629"/>
            <a:ext cx="3734926" cy="855405"/>
            <a:chOff x="0" y="0"/>
            <a:chExt cx="3734925" cy="855403"/>
          </a:xfrm>
        </p:grpSpPr>
        <p:sp>
          <p:nvSpPr>
            <p:cNvPr id="326" name="Rounded Rectangle"/>
            <p:cNvSpPr/>
            <p:nvPr/>
          </p:nvSpPr>
          <p:spPr>
            <a:xfrm>
              <a:off x="0" y="0"/>
              <a:ext cx="3734926" cy="855404"/>
            </a:xfrm>
            <a:prstGeom prst="roundRect">
              <a:avLst>
                <a:gd name="adj" fmla="val 16667"/>
              </a:avLst>
            </a:prstGeom>
            <a:solidFill>
              <a:srgbClr val="2C3C43"/>
            </a:solidFill>
            <a:ln w="19050" cap="rnd">
              <a:solidFill>
                <a:srgbClr val="B26D94"/>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327" name="Write your answers down"/>
            <p:cNvSpPr txBox="1"/>
            <p:nvPr/>
          </p:nvSpPr>
          <p:spPr>
            <a:xfrm>
              <a:off x="41756" y="235932"/>
              <a:ext cx="3651414" cy="383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000" b="1" u="sng">
                  <a:solidFill>
                    <a:srgbClr val="EBEBEB"/>
                  </a:solidFill>
                </a:defRPr>
              </a:lvl1pPr>
            </a:lstStyle>
            <a:p>
              <a:r>
                <a:t>Write your answers down</a:t>
              </a:r>
            </a:p>
          </p:txBody>
        </p:sp>
      </p:grpSp>
      <p:pic>
        <p:nvPicPr>
          <p:cNvPr id="329"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11127247" y="596729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324">
                                            <p:bg/>
                                          </p:spTgt>
                                        </p:tgtEl>
                                        <p:attrNameLst>
                                          <p:attrName>style.visibility</p:attrName>
                                        </p:attrNameLst>
                                      </p:cBhvr>
                                      <p:to>
                                        <p:strVal val="visible"/>
                                      </p:to>
                                    </p:set>
                                    <p:anim calcmode="lin" valueType="num">
                                      <p:cBhvr>
                                        <p:cTn id="7" dur="500" fill="hold"/>
                                        <p:tgtEl>
                                          <p:spTgt spid="324">
                                            <p:bg/>
                                          </p:spTgt>
                                        </p:tgtEl>
                                        <p:attrNameLst>
                                          <p:attrName>ppt_x</p:attrName>
                                        </p:attrNameLst>
                                      </p:cBhvr>
                                      <p:tavLst>
                                        <p:tav tm="0">
                                          <p:val>
                                            <p:strVal val="#ppt_x"/>
                                          </p:val>
                                        </p:tav>
                                        <p:tav tm="100000">
                                          <p:val>
                                            <p:strVal val="#ppt_x"/>
                                          </p:val>
                                        </p:tav>
                                      </p:tavLst>
                                    </p:anim>
                                    <p:anim calcmode="lin" valueType="num">
                                      <p:cBhvr>
                                        <p:cTn id="8" dur="500" fill="hold"/>
                                        <p:tgtEl>
                                          <p:spTgt spid="324">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324">
                                            <p:txEl>
                                              <p:pRg st="0" end="0"/>
                                            </p:txEl>
                                          </p:spTgt>
                                        </p:tgtEl>
                                        <p:attrNameLst>
                                          <p:attrName>style.visibility</p:attrName>
                                        </p:attrNameLst>
                                      </p:cBhvr>
                                      <p:to>
                                        <p:strVal val="visible"/>
                                      </p:to>
                                    </p:set>
                                    <p:anim calcmode="lin" valueType="num">
                                      <p:cBhvr>
                                        <p:cTn id="11" dur="500" fill="hold"/>
                                        <p:tgtEl>
                                          <p:spTgt spid="324">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324">
                                            <p:txEl>
                                              <p:pRg st="1" end="1"/>
                                            </p:txEl>
                                          </p:spTgt>
                                        </p:tgtEl>
                                        <p:attrNameLst>
                                          <p:attrName>style.visibility</p:attrName>
                                        </p:attrNameLst>
                                      </p:cBhvr>
                                      <p:to>
                                        <p:strVal val="visible"/>
                                      </p:to>
                                    </p:set>
                                    <p:anim calcmode="lin" valueType="num">
                                      <p:cBhvr>
                                        <p:cTn id="17" dur="500" fill="hold"/>
                                        <p:tgtEl>
                                          <p:spTgt spid="324">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24">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70726666" fill="hold"/>
                                        <p:tgtEl>
                                          <p:spTgt spid="3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2" fill="hold" display="0">
                  <p:stCondLst>
                    <p:cond delay="indefinite"/>
                  </p:stCondLst>
                </p:cTn>
                <p:tgtEl>
                  <p:spTgt spid="329"/>
                </p:tgtEl>
              </p:cMediaNode>
            </p:audio>
          </p:childTnLst>
        </p:cTn>
      </p:par>
    </p:tnLst>
    <p:bldLst>
      <p:bldP spid="324" grpId="1" build="p"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Title 1"/>
          <p:cNvSpPr txBox="1">
            <a:spLocks noGrp="1"/>
          </p:cNvSpPr>
          <p:nvPr>
            <p:ph type="title"/>
          </p:nvPr>
        </p:nvSpPr>
        <p:spPr>
          <a:xfrm>
            <a:off x="677333" y="609600"/>
            <a:ext cx="8596670" cy="1320800"/>
          </a:xfrm>
          <a:prstGeom prst="rect">
            <a:avLst/>
          </a:prstGeom>
        </p:spPr>
        <p:txBody>
          <a:bodyPr/>
          <a:lstStyle>
            <a:lvl1pPr>
              <a:defRPr sz="4800"/>
            </a:lvl1pPr>
          </a:lstStyle>
          <a:p>
            <a:r>
              <a:t>Question 1 </a:t>
            </a:r>
          </a:p>
        </p:txBody>
      </p:sp>
      <p:sp>
        <p:nvSpPr>
          <p:cNvPr id="332" name="Content Placeholder 2"/>
          <p:cNvSpPr txBox="1">
            <a:spLocks noGrp="1"/>
          </p:cNvSpPr>
          <p:nvPr>
            <p:ph type="body" sz="half" idx="1"/>
          </p:nvPr>
        </p:nvSpPr>
        <p:spPr>
          <a:xfrm>
            <a:off x="677333" y="1569335"/>
            <a:ext cx="10104082" cy="2417874"/>
          </a:xfrm>
          <a:prstGeom prst="rect">
            <a:avLst/>
          </a:prstGeom>
        </p:spPr>
        <p:txBody>
          <a:bodyPr/>
          <a:lstStyle>
            <a:lvl1pPr marL="0" indent="0">
              <a:buSzTx/>
              <a:buFont typeface="Wingdings 3"/>
              <a:buNone/>
              <a:defRPr sz="2400"/>
            </a:lvl1pPr>
          </a:lstStyle>
          <a:p>
            <a:r>
              <a:t>The internet has given rise to an increase in piracy, distribution of illegal images, offensive content, fraud, trolling and other inappropriate actions. Should the internet be regulated? Should internet service providers be responsible for the content delivered to their customers? Should social networks be responsible for the content posted to their sites?</a:t>
            </a:r>
          </a:p>
        </p:txBody>
      </p:sp>
      <p:sp>
        <p:nvSpPr>
          <p:cNvPr id="333" name="Rectangle 4"/>
          <p:cNvSpPr txBox="1"/>
          <p:nvPr/>
        </p:nvSpPr>
        <p:spPr>
          <a:xfrm>
            <a:off x="9124318" y="5513351"/>
            <a:ext cx="2837965" cy="891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5400" b="1">
                <a:ln w="13461" cap="flat">
                  <a:solidFill>
                    <a:srgbClr val="FFFFFF"/>
                  </a:solidFill>
                  <a:prstDash val="solid"/>
                  <a:round/>
                </a:ln>
                <a:solidFill>
                  <a:srgbClr val="262626"/>
                </a:solidFill>
                <a:effectLst>
                  <a:outerShdw dist="38100" dir="2700000" rotWithShape="0">
                    <a:schemeClr val="accent5"/>
                  </a:outerShdw>
                </a:effectLst>
              </a:defRPr>
            </a:lvl1pPr>
          </a:lstStyle>
          <a:p>
            <a:r>
              <a:t>8 marks </a:t>
            </a:r>
          </a:p>
        </p:txBody>
      </p:sp>
      <p:sp>
        <p:nvSpPr>
          <p:cNvPr id="334" name="Title 1"/>
          <p:cNvSpPr txBox="1"/>
          <p:nvPr/>
        </p:nvSpPr>
        <p:spPr>
          <a:xfrm>
            <a:off x="602904" y="3713126"/>
            <a:ext cx="8596670"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800">
                <a:solidFill>
                  <a:srgbClr val="EB3D9F"/>
                </a:solidFill>
              </a:defRPr>
            </a:lvl1pPr>
          </a:lstStyle>
          <a:p>
            <a:r>
              <a:t>Guidance </a:t>
            </a:r>
          </a:p>
        </p:txBody>
      </p:sp>
      <p:sp>
        <p:nvSpPr>
          <p:cNvPr id="335" name="Content Placeholder 2"/>
          <p:cNvSpPr txBox="1"/>
          <p:nvPr/>
        </p:nvSpPr>
        <p:spPr>
          <a:xfrm>
            <a:off x="677333" y="4373526"/>
            <a:ext cx="8596670" cy="227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80000"/>
              </a:lnSpc>
              <a:spcBef>
                <a:spcPts val="1000"/>
              </a:spcBef>
              <a:defRPr b="1" u="sng">
                <a:solidFill>
                  <a:srgbClr val="9739CF"/>
                </a:solidFill>
              </a:defRPr>
            </a:pPr>
            <a:r>
              <a:t>Step 1</a:t>
            </a:r>
            <a:endParaRPr sz="1600">
              <a:solidFill>
                <a:srgbClr val="404040"/>
              </a:solidFill>
            </a:endParaRPr>
          </a:p>
          <a:p>
            <a:pPr>
              <a:lnSpc>
                <a:spcPct val="80000"/>
              </a:lnSpc>
              <a:spcBef>
                <a:spcPts val="1000"/>
              </a:spcBef>
              <a:defRPr>
                <a:solidFill>
                  <a:srgbClr val="404040"/>
                </a:solidFill>
              </a:defRPr>
            </a:pPr>
            <a:r>
              <a:t>State the arguments for.</a:t>
            </a:r>
            <a:endParaRPr sz="1600"/>
          </a:p>
          <a:p>
            <a:pPr>
              <a:lnSpc>
                <a:spcPct val="80000"/>
              </a:lnSpc>
              <a:spcBef>
                <a:spcPts val="1000"/>
              </a:spcBef>
              <a:defRPr b="1" u="sng">
                <a:solidFill>
                  <a:srgbClr val="9739CF"/>
                </a:solidFill>
              </a:defRPr>
            </a:pPr>
            <a:r>
              <a:t>Step 2</a:t>
            </a:r>
            <a:endParaRPr sz="1600">
              <a:solidFill>
                <a:srgbClr val="404040"/>
              </a:solidFill>
            </a:endParaRPr>
          </a:p>
          <a:p>
            <a:pPr>
              <a:lnSpc>
                <a:spcPct val="80000"/>
              </a:lnSpc>
              <a:spcBef>
                <a:spcPts val="1000"/>
              </a:spcBef>
              <a:defRPr>
                <a:solidFill>
                  <a:srgbClr val="404040"/>
                </a:solidFill>
              </a:defRPr>
            </a:pPr>
            <a:r>
              <a:t>State the arguments against.</a:t>
            </a:r>
            <a:endParaRPr sz="1600"/>
          </a:p>
          <a:p>
            <a:pPr>
              <a:lnSpc>
                <a:spcPct val="80000"/>
              </a:lnSpc>
              <a:spcBef>
                <a:spcPts val="1000"/>
              </a:spcBef>
              <a:defRPr b="1" u="sng">
                <a:solidFill>
                  <a:srgbClr val="9739CF"/>
                </a:solidFill>
              </a:defRPr>
            </a:pPr>
            <a:r>
              <a:t>Step 3</a:t>
            </a:r>
            <a:endParaRPr sz="1600">
              <a:solidFill>
                <a:srgbClr val="404040"/>
              </a:solidFill>
            </a:endParaRPr>
          </a:p>
          <a:p>
            <a:pPr>
              <a:lnSpc>
                <a:spcPct val="80000"/>
              </a:lnSpc>
              <a:spcBef>
                <a:spcPts val="1000"/>
              </a:spcBef>
              <a:defRPr>
                <a:solidFill>
                  <a:srgbClr val="404040"/>
                </a:solidFill>
              </a:defRPr>
            </a:pPr>
            <a:r>
              <a:t>Conclusion – what are the key arguments and justify your opinion </a:t>
            </a:r>
          </a:p>
        </p:txBody>
      </p:sp>
      <p:pic>
        <p:nvPicPr>
          <p:cNvPr id="33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11372959" y="6213005"/>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238321" fill="hold"/>
                                        <p:tgtEl>
                                          <p:spTgt spid="3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36"/>
                </p:tgtEl>
              </p:cMediaNode>
            </p:audio>
          </p:childTnLst>
        </p:cTn>
      </p:par>
    </p:tnLst>
  </p:timing>
</p:sld>
</file>

<file path=ppt/theme/theme1.xml><?xml version="1.0" encoding="utf-8"?>
<a:theme xmlns:a="http://schemas.openxmlformats.org/drawingml/2006/main" name="Facet">
  <a:themeElements>
    <a:clrScheme name="Facet">
      <a:dk1>
        <a:srgbClr val="000000"/>
      </a:dk1>
      <a:lt1>
        <a:srgbClr val="FFFFFF"/>
      </a:lt1>
      <a:dk2>
        <a:srgbClr val="A7A7A7"/>
      </a:dk2>
      <a:lt2>
        <a:srgbClr val="535353"/>
      </a:lt2>
      <a:accent1>
        <a:srgbClr val="F496CB"/>
      </a:accent1>
      <a:accent2>
        <a:srgbClr val="BC356F"/>
      </a:accent2>
      <a:accent3>
        <a:srgbClr val="E65331"/>
      </a:accent3>
      <a:accent4>
        <a:srgbClr val="F27E19"/>
      </a:accent4>
      <a:accent5>
        <a:srgbClr val="F2AC19"/>
      </a:accent5>
      <a:accent6>
        <a:srgbClr val="BC80E0"/>
      </a:accent6>
      <a:hlink>
        <a:srgbClr val="0000FF"/>
      </a:hlink>
      <a:folHlink>
        <a:srgbClr val="FF00FF"/>
      </a:folHlink>
    </a:clrScheme>
    <a:fontScheme name="Facet">
      <a:majorFont>
        <a:latin typeface="Calibri"/>
        <a:ea typeface="Calibri"/>
        <a:cs typeface="Calibri"/>
      </a:majorFont>
      <a:minorFont>
        <a:latin typeface="Helvetica"/>
        <a:ea typeface="Helvetica"/>
        <a:cs typeface="Helvetica"/>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Facet">
  <a:themeElements>
    <a:clrScheme name="Facet">
      <a:dk1>
        <a:srgbClr val="000000"/>
      </a:dk1>
      <a:lt1>
        <a:srgbClr val="FFFFFF"/>
      </a:lt1>
      <a:dk2>
        <a:srgbClr val="A7A7A7"/>
      </a:dk2>
      <a:lt2>
        <a:srgbClr val="535353"/>
      </a:lt2>
      <a:accent1>
        <a:srgbClr val="F496CB"/>
      </a:accent1>
      <a:accent2>
        <a:srgbClr val="BC356F"/>
      </a:accent2>
      <a:accent3>
        <a:srgbClr val="E65331"/>
      </a:accent3>
      <a:accent4>
        <a:srgbClr val="F27E19"/>
      </a:accent4>
      <a:accent5>
        <a:srgbClr val="F2AC19"/>
      </a:accent5>
      <a:accent6>
        <a:srgbClr val="BC80E0"/>
      </a:accent6>
      <a:hlink>
        <a:srgbClr val="0000FF"/>
      </a:hlink>
      <a:folHlink>
        <a:srgbClr val="FF00FF"/>
      </a:folHlink>
    </a:clrScheme>
    <a:fontScheme name="Facet">
      <a:majorFont>
        <a:latin typeface="Calibri"/>
        <a:ea typeface="Calibri"/>
        <a:cs typeface="Calibri"/>
      </a:majorFont>
      <a:minorFont>
        <a:latin typeface="Helvetica"/>
        <a:ea typeface="Helvetica"/>
        <a:cs typeface="Helvetica"/>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670</Words>
  <Application>Microsoft Office PowerPoint</Application>
  <PresentationFormat>Widescreen</PresentationFormat>
  <Paragraphs>65</Paragraphs>
  <Slides>14</Slides>
  <Notes>1</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Trebuchet MS</vt:lpstr>
      <vt:lpstr>Wingdings 3</vt:lpstr>
      <vt:lpstr>Facet</vt:lpstr>
      <vt:lpstr>GCSE Computer Science </vt:lpstr>
      <vt:lpstr>SLR 6 – Ethical and legal issues</vt:lpstr>
      <vt:lpstr>Needed for the exam!</vt:lpstr>
      <vt:lpstr>PowerPoint Presentation</vt:lpstr>
      <vt:lpstr>PowerPoint Presentation</vt:lpstr>
      <vt:lpstr>PowerPoint Presentation</vt:lpstr>
      <vt:lpstr>PowerPoint Presentation</vt:lpstr>
      <vt:lpstr>Key Questions</vt:lpstr>
      <vt:lpstr>Question 1 </vt:lpstr>
      <vt:lpstr>Question 2 </vt:lpstr>
      <vt:lpstr>Further Ethical Issues </vt:lpstr>
      <vt:lpstr>Task 1 Guidance</vt:lpstr>
      <vt:lpstr>Map – Censorship of You Tube </vt:lpstr>
      <vt:lpstr>Privacy and government intrusion: Censorship of YouTube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GCSE Computer Science </dc:title>
  <dc:creator>Joanne Bennett</dc:creator>
  <cp:lastModifiedBy>Joanne Bennett</cp:lastModifiedBy>
  <cp:revision>1</cp:revision>
  <dcterms:modified xsi:type="dcterms:W3CDTF">2021-03-25T08:51:51Z</dcterms:modified>
</cp:coreProperties>
</file>